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media/image6.jpg" ContentType="image/jpg"/>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media/image12.jpg" ContentType="image/jpg"/>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4"/>
    <p:sldMasterId id="2147483666" r:id="rId5"/>
  </p:sldMasterIdLst>
  <p:notesMasterIdLst>
    <p:notesMasterId r:id="rId30"/>
  </p:notesMasterIdLst>
  <p:handoutMasterIdLst>
    <p:handoutMasterId r:id="rId31"/>
  </p:handoutMasterIdLst>
  <p:sldIdLst>
    <p:sldId id="256" r:id="rId6"/>
    <p:sldId id="257" r:id="rId7"/>
    <p:sldId id="385" r:id="rId8"/>
    <p:sldId id="302" r:id="rId9"/>
    <p:sldId id="283" r:id="rId10"/>
    <p:sldId id="321" r:id="rId11"/>
    <p:sldId id="312" r:id="rId12"/>
    <p:sldId id="381" r:id="rId13"/>
    <p:sldId id="295" r:id="rId14"/>
    <p:sldId id="390" r:id="rId15"/>
    <p:sldId id="292" r:id="rId16"/>
    <p:sldId id="288" r:id="rId17"/>
    <p:sldId id="262" r:id="rId18"/>
    <p:sldId id="282" r:id="rId19"/>
    <p:sldId id="332" r:id="rId20"/>
    <p:sldId id="284" r:id="rId21"/>
    <p:sldId id="286" r:id="rId22"/>
    <p:sldId id="285" r:id="rId23"/>
    <p:sldId id="386" r:id="rId24"/>
    <p:sldId id="388" r:id="rId25"/>
    <p:sldId id="310" r:id="rId26"/>
    <p:sldId id="303" r:id="rId27"/>
    <p:sldId id="376" r:id="rId28"/>
    <p:sldId id="391" r:id="rId29"/>
  </p:sldIdLst>
  <p:sldSz cx="10058400" cy="7772400"/>
  <p:notesSz cx="7315200" cy="96012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7">
          <p15:clr>
            <a:srgbClr val="A4A3A4"/>
          </p15:clr>
        </p15:guide>
        <p15:guide id="2" pos="6048">
          <p15:clr>
            <a:srgbClr val="A4A3A4"/>
          </p15:clr>
        </p15:guide>
        <p15:guide id="3" pos="27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696"/>
    <a:srgbClr val="8F0C14"/>
    <a:srgbClr val="AFAFAF"/>
    <a:srgbClr val="00487A"/>
    <a:srgbClr val="7F7F7F"/>
    <a:srgbClr val="F2F2F2"/>
    <a:srgbClr val="F0F3F9"/>
    <a:srgbClr val="E0E7F2"/>
    <a:srgbClr val="CCD7EA"/>
    <a:srgbClr val="EAE7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4" autoAdjust="0"/>
    <p:restoredTop sz="82746"/>
  </p:normalViewPr>
  <p:slideViewPr>
    <p:cSldViewPr snapToGrid="0" showGuides="1">
      <p:cViewPr varScale="1">
        <p:scale>
          <a:sx n="89" d="100"/>
          <a:sy n="89" d="100"/>
        </p:scale>
        <p:origin x="2056" y="168"/>
      </p:cViewPr>
      <p:guideLst>
        <p:guide orient="horz" pos="757"/>
        <p:guide pos="6048"/>
        <p:guide pos="277"/>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381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hornet.students.cba.ua.edu\home\zknewcomb\191004_BEN_DCF_ZK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econrad1\AppData\Local\Packages\Microsoft.MicrosoftEdge_8wekyb3d8bbwe\TempState\Downloads\Value%20vs%20Growth%20from%20Ken%20French%20data%20-%20Dartmouth%20(1).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Value</c:v>
                </c:pt>
              </c:strCache>
            </c:strRef>
          </c:tx>
          <c:spPr>
            <a:ln w="28575" cap="rnd">
              <a:solidFill>
                <a:schemeClr val="accent1"/>
              </a:solidFill>
              <a:round/>
            </a:ln>
            <a:effectLst/>
          </c:spPr>
          <c:marker>
            <c:symbol val="none"/>
          </c:marker>
          <c:cat>
            <c:numRef>
              <c:f>Sheet1!$A$2:$A$131</c:f>
              <c:numCache>
                <c:formatCode>m/d/yyyy</c:formatCode>
                <c:ptCount val="130"/>
                <c:pt idx="0">
                  <c:v>40118</c:v>
                </c:pt>
                <c:pt idx="1">
                  <c:v>40148</c:v>
                </c:pt>
                <c:pt idx="2">
                  <c:v>40179</c:v>
                </c:pt>
                <c:pt idx="3">
                  <c:v>40210</c:v>
                </c:pt>
                <c:pt idx="4">
                  <c:v>40238</c:v>
                </c:pt>
                <c:pt idx="5">
                  <c:v>40269</c:v>
                </c:pt>
                <c:pt idx="6">
                  <c:v>40299</c:v>
                </c:pt>
                <c:pt idx="7">
                  <c:v>40330</c:v>
                </c:pt>
                <c:pt idx="8">
                  <c:v>40360</c:v>
                </c:pt>
                <c:pt idx="9">
                  <c:v>40391</c:v>
                </c:pt>
                <c:pt idx="10">
                  <c:v>40422</c:v>
                </c:pt>
                <c:pt idx="11">
                  <c:v>40452</c:v>
                </c:pt>
                <c:pt idx="12">
                  <c:v>40483</c:v>
                </c:pt>
                <c:pt idx="13">
                  <c:v>40513</c:v>
                </c:pt>
                <c:pt idx="14">
                  <c:v>40544</c:v>
                </c:pt>
                <c:pt idx="15">
                  <c:v>40575</c:v>
                </c:pt>
                <c:pt idx="16">
                  <c:v>40603</c:v>
                </c:pt>
                <c:pt idx="17">
                  <c:v>40634</c:v>
                </c:pt>
                <c:pt idx="18">
                  <c:v>40664</c:v>
                </c:pt>
                <c:pt idx="19">
                  <c:v>40695</c:v>
                </c:pt>
                <c:pt idx="20">
                  <c:v>40725</c:v>
                </c:pt>
                <c:pt idx="21">
                  <c:v>40756</c:v>
                </c:pt>
                <c:pt idx="22">
                  <c:v>40787</c:v>
                </c:pt>
                <c:pt idx="23">
                  <c:v>40817</c:v>
                </c:pt>
                <c:pt idx="24">
                  <c:v>40848</c:v>
                </c:pt>
                <c:pt idx="25">
                  <c:v>40878</c:v>
                </c:pt>
                <c:pt idx="26">
                  <c:v>40909</c:v>
                </c:pt>
                <c:pt idx="27">
                  <c:v>40940</c:v>
                </c:pt>
                <c:pt idx="28">
                  <c:v>40969</c:v>
                </c:pt>
                <c:pt idx="29">
                  <c:v>41000</c:v>
                </c:pt>
                <c:pt idx="30">
                  <c:v>41030</c:v>
                </c:pt>
                <c:pt idx="31">
                  <c:v>41061</c:v>
                </c:pt>
                <c:pt idx="32">
                  <c:v>41091</c:v>
                </c:pt>
                <c:pt idx="33">
                  <c:v>41122</c:v>
                </c:pt>
                <c:pt idx="34">
                  <c:v>41153</c:v>
                </c:pt>
                <c:pt idx="35">
                  <c:v>41183</c:v>
                </c:pt>
                <c:pt idx="36">
                  <c:v>41214</c:v>
                </c:pt>
                <c:pt idx="37">
                  <c:v>41244</c:v>
                </c:pt>
                <c:pt idx="38">
                  <c:v>41275</c:v>
                </c:pt>
                <c:pt idx="39">
                  <c:v>41306</c:v>
                </c:pt>
                <c:pt idx="40">
                  <c:v>41334</c:v>
                </c:pt>
                <c:pt idx="41">
                  <c:v>41365</c:v>
                </c:pt>
                <c:pt idx="42">
                  <c:v>41395</c:v>
                </c:pt>
                <c:pt idx="43">
                  <c:v>41426</c:v>
                </c:pt>
                <c:pt idx="44">
                  <c:v>41456</c:v>
                </c:pt>
                <c:pt idx="45">
                  <c:v>41487</c:v>
                </c:pt>
                <c:pt idx="46">
                  <c:v>41518</c:v>
                </c:pt>
                <c:pt idx="47">
                  <c:v>41548</c:v>
                </c:pt>
                <c:pt idx="48">
                  <c:v>41579</c:v>
                </c:pt>
                <c:pt idx="49">
                  <c:v>41609</c:v>
                </c:pt>
                <c:pt idx="50">
                  <c:v>41640</c:v>
                </c:pt>
                <c:pt idx="51">
                  <c:v>41671</c:v>
                </c:pt>
                <c:pt idx="52">
                  <c:v>41699</c:v>
                </c:pt>
                <c:pt idx="53">
                  <c:v>41730</c:v>
                </c:pt>
                <c:pt idx="54">
                  <c:v>41760</c:v>
                </c:pt>
                <c:pt idx="55">
                  <c:v>41791</c:v>
                </c:pt>
                <c:pt idx="56">
                  <c:v>41821</c:v>
                </c:pt>
                <c:pt idx="57">
                  <c:v>41852</c:v>
                </c:pt>
                <c:pt idx="58">
                  <c:v>41883</c:v>
                </c:pt>
                <c:pt idx="59">
                  <c:v>41913</c:v>
                </c:pt>
                <c:pt idx="60">
                  <c:v>41944</c:v>
                </c:pt>
                <c:pt idx="61">
                  <c:v>41974</c:v>
                </c:pt>
                <c:pt idx="62">
                  <c:v>42005</c:v>
                </c:pt>
                <c:pt idx="63">
                  <c:v>42036</c:v>
                </c:pt>
                <c:pt idx="64">
                  <c:v>42064</c:v>
                </c:pt>
                <c:pt idx="65">
                  <c:v>42095</c:v>
                </c:pt>
                <c:pt idx="66">
                  <c:v>42125</c:v>
                </c:pt>
                <c:pt idx="67">
                  <c:v>42156</c:v>
                </c:pt>
                <c:pt idx="68">
                  <c:v>42186</c:v>
                </c:pt>
                <c:pt idx="69">
                  <c:v>42217</c:v>
                </c:pt>
                <c:pt idx="70">
                  <c:v>42248</c:v>
                </c:pt>
                <c:pt idx="71">
                  <c:v>42278</c:v>
                </c:pt>
                <c:pt idx="72">
                  <c:v>42309</c:v>
                </c:pt>
                <c:pt idx="73">
                  <c:v>42339</c:v>
                </c:pt>
                <c:pt idx="74">
                  <c:v>42370</c:v>
                </c:pt>
                <c:pt idx="75">
                  <c:v>42401</c:v>
                </c:pt>
                <c:pt idx="76">
                  <c:v>42430</c:v>
                </c:pt>
                <c:pt idx="77">
                  <c:v>42461</c:v>
                </c:pt>
                <c:pt idx="78">
                  <c:v>42491</c:v>
                </c:pt>
                <c:pt idx="79">
                  <c:v>42522</c:v>
                </c:pt>
                <c:pt idx="80">
                  <c:v>42552</c:v>
                </c:pt>
                <c:pt idx="81">
                  <c:v>42583</c:v>
                </c:pt>
                <c:pt idx="82">
                  <c:v>42614</c:v>
                </c:pt>
                <c:pt idx="83">
                  <c:v>42644</c:v>
                </c:pt>
                <c:pt idx="84">
                  <c:v>42675</c:v>
                </c:pt>
                <c:pt idx="85">
                  <c:v>42705</c:v>
                </c:pt>
                <c:pt idx="86">
                  <c:v>42736</c:v>
                </c:pt>
                <c:pt idx="87">
                  <c:v>42767</c:v>
                </c:pt>
                <c:pt idx="88">
                  <c:v>42795</c:v>
                </c:pt>
                <c:pt idx="89">
                  <c:v>42826</c:v>
                </c:pt>
                <c:pt idx="90">
                  <c:v>42856</c:v>
                </c:pt>
                <c:pt idx="91">
                  <c:v>42887</c:v>
                </c:pt>
                <c:pt idx="92">
                  <c:v>42917</c:v>
                </c:pt>
                <c:pt idx="93">
                  <c:v>42948</c:v>
                </c:pt>
                <c:pt idx="94">
                  <c:v>42979</c:v>
                </c:pt>
                <c:pt idx="95">
                  <c:v>43009</c:v>
                </c:pt>
                <c:pt idx="96">
                  <c:v>43040</c:v>
                </c:pt>
                <c:pt idx="97">
                  <c:v>43070</c:v>
                </c:pt>
                <c:pt idx="98">
                  <c:v>43101</c:v>
                </c:pt>
                <c:pt idx="99">
                  <c:v>43132</c:v>
                </c:pt>
                <c:pt idx="100">
                  <c:v>43160</c:v>
                </c:pt>
                <c:pt idx="101">
                  <c:v>43191</c:v>
                </c:pt>
                <c:pt idx="102">
                  <c:v>43221</c:v>
                </c:pt>
                <c:pt idx="103">
                  <c:v>43252</c:v>
                </c:pt>
                <c:pt idx="104">
                  <c:v>43282</c:v>
                </c:pt>
                <c:pt idx="105">
                  <c:v>43313</c:v>
                </c:pt>
                <c:pt idx="106">
                  <c:v>43344</c:v>
                </c:pt>
                <c:pt idx="107">
                  <c:v>43374</c:v>
                </c:pt>
                <c:pt idx="108">
                  <c:v>43405</c:v>
                </c:pt>
                <c:pt idx="109">
                  <c:v>43435</c:v>
                </c:pt>
                <c:pt idx="110">
                  <c:v>43466</c:v>
                </c:pt>
                <c:pt idx="111">
                  <c:v>43497</c:v>
                </c:pt>
                <c:pt idx="112">
                  <c:v>43525</c:v>
                </c:pt>
                <c:pt idx="113">
                  <c:v>43556</c:v>
                </c:pt>
                <c:pt idx="114">
                  <c:v>43586</c:v>
                </c:pt>
                <c:pt idx="115">
                  <c:v>43617</c:v>
                </c:pt>
                <c:pt idx="116">
                  <c:v>43647</c:v>
                </c:pt>
                <c:pt idx="117">
                  <c:v>43678</c:v>
                </c:pt>
                <c:pt idx="118">
                  <c:v>43708</c:v>
                </c:pt>
                <c:pt idx="119">
                  <c:v>43738</c:v>
                </c:pt>
                <c:pt idx="120">
                  <c:v>43769</c:v>
                </c:pt>
                <c:pt idx="121">
                  <c:v>43800</c:v>
                </c:pt>
                <c:pt idx="122">
                  <c:v>43831</c:v>
                </c:pt>
                <c:pt idx="123">
                  <c:v>43861</c:v>
                </c:pt>
                <c:pt idx="124">
                  <c:v>43890</c:v>
                </c:pt>
                <c:pt idx="125">
                  <c:v>43922</c:v>
                </c:pt>
                <c:pt idx="126">
                  <c:v>43951</c:v>
                </c:pt>
                <c:pt idx="127">
                  <c:v>43982</c:v>
                </c:pt>
                <c:pt idx="128">
                  <c:v>44012</c:v>
                </c:pt>
                <c:pt idx="129">
                  <c:v>44043</c:v>
                </c:pt>
              </c:numCache>
            </c:numRef>
          </c:cat>
          <c:val>
            <c:numRef>
              <c:f>Sheet1!$B$2:$B$131</c:f>
              <c:numCache>
                <c:formatCode>General</c:formatCode>
                <c:ptCount val="130"/>
                <c:pt idx="0">
                  <c:v>315000</c:v>
                </c:pt>
                <c:pt idx="1">
                  <c:v>319220.25</c:v>
                </c:pt>
                <c:pt idx="2">
                  <c:v>326138.68</c:v>
                </c:pt>
                <c:pt idx="3">
                  <c:v>314530.37</c:v>
                </c:pt>
                <c:pt idx="4">
                  <c:v>325023.78000000003</c:v>
                </c:pt>
                <c:pt idx="5">
                  <c:v>341268.7</c:v>
                </c:pt>
                <c:pt idx="6">
                  <c:v>343256.98</c:v>
                </c:pt>
                <c:pt idx="7">
                  <c:v>316342.90999999997</c:v>
                </c:pt>
                <c:pt idx="8">
                  <c:v>341268.7</c:v>
                </c:pt>
                <c:pt idx="9">
                  <c:v>301012.51</c:v>
                </c:pt>
                <c:pt idx="10">
                  <c:v>307180.7</c:v>
                </c:pt>
                <c:pt idx="11">
                  <c:v>334663.84000000003</c:v>
                </c:pt>
                <c:pt idx="12">
                  <c:v>350875.82</c:v>
                </c:pt>
                <c:pt idx="13">
                  <c:v>349903.63</c:v>
                </c:pt>
                <c:pt idx="14">
                  <c:v>373068.75</c:v>
                </c:pt>
                <c:pt idx="15">
                  <c:v>386617.2</c:v>
                </c:pt>
                <c:pt idx="16">
                  <c:v>399955.89</c:v>
                </c:pt>
                <c:pt idx="17">
                  <c:v>399108.64</c:v>
                </c:pt>
                <c:pt idx="18">
                  <c:v>409113.02</c:v>
                </c:pt>
                <c:pt idx="19">
                  <c:v>403890.26</c:v>
                </c:pt>
                <c:pt idx="20">
                  <c:v>391498.97</c:v>
                </c:pt>
                <c:pt idx="21">
                  <c:v>382660.65</c:v>
                </c:pt>
                <c:pt idx="22">
                  <c:v>357900.24</c:v>
                </c:pt>
                <c:pt idx="23">
                  <c:v>329439.57</c:v>
                </c:pt>
                <c:pt idx="24">
                  <c:v>367715.97</c:v>
                </c:pt>
                <c:pt idx="25">
                  <c:v>366958.14</c:v>
                </c:pt>
                <c:pt idx="26">
                  <c:v>365403.92</c:v>
                </c:pt>
                <c:pt idx="27">
                  <c:v>387101.3</c:v>
                </c:pt>
                <c:pt idx="28">
                  <c:v>395121.37</c:v>
                </c:pt>
                <c:pt idx="29">
                  <c:v>401111.8</c:v>
                </c:pt>
                <c:pt idx="30">
                  <c:v>398005.99</c:v>
                </c:pt>
                <c:pt idx="31">
                  <c:v>368457.76</c:v>
                </c:pt>
                <c:pt idx="32">
                  <c:v>383042.19</c:v>
                </c:pt>
                <c:pt idx="33">
                  <c:v>382058.69</c:v>
                </c:pt>
                <c:pt idx="34">
                  <c:v>391891.57</c:v>
                </c:pt>
                <c:pt idx="35">
                  <c:v>404749.57</c:v>
                </c:pt>
                <c:pt idx="36">
                  <c:v>410206.56</c:v>
                </c:pt>
                <c:pt idx="37">
                  <c:v>406710.97</c:v>
                </c:pt>
                <c:pt idx="38">
                  <c:v>413975.6</c:v>
                </c:pt>
                <c:pt idx="39">
                  <c:v>427377.2</c:v>
                </c:pt>
                <c:pt idx="40">
                  <c:v>426581.78</c:v>
                </c:pt>
                <c:pt idx="41">
                  <c:v>432489.36</c:v>
                </c:pt>
                <c:pt idx="42">
                  <c:v>451071.94</c:v>
                </c:pt>
                <c:pt idx="43">
                  <c:v>446735.08</c:v>
                </c:pt>
                <c:pt idx="44">
                  <c:v>433686.76</c:v>
                </c:pt>
                <c:pt idx="45">
                  <c:v>458737.39</c:v>
                </c:pt>
                <c:pt idx="46">
                  <c:v>450226.62</c:v>
                </c:pt>
                <c:pt idx="47">
                  <c:v>461183.51</c:v>
                </c:pt>
                <c:pt idx="48">
                  <c:v>480054.73</c:v>
                </c:pt>
                <c:pt idx="49">
                  <c:v>484196.55</c:v>
                </c:pt>
                <c:pt idx="50">
                  <c:v>494141.91</c:v>
                </c:pt>
                <c:pt idx="51">
                  <c:v>474164.89</c:v>
                </c:pt>
                <c:pt idx="52">
                  <c:v>507743.64</c:v>
                </c:pt>
                <c:pt idx="53">
                  <c:v>515322.61</c:v>
                </c:pt>
                <c:pt idx="54">
                  <c:v>517414.61</c:v>
                </c:pt>
                <c:pt idx="55">
                  <c:v>523771.98</c:v>
                </c:pt>
                <c:pt idx="56">
                  <c:v>545451.79</c:v>
                </c:pt>
                <c:pt idx="57">
                  <c:v>537319.14</c:v>
                </c:pt>
                <c:pt idx="58">
                  <c:v>549411.13</c:v>
                </c:pt>
                <c:pt idx="59">
                  <c:v>519635.95</c:v>
                </c:pt>
                <c:pt idx="60">
                  <c:v>523741.81</c:v>
                </c:pt>
                <c:pt idx="61">
                  <c:v>535413.18000000005</c:v>
                </c:pt>
                <c:pt idx="62">
                  <c:v>525812.31999999995</c:v>
                </c:pt>
                <c:pt idx="63">
                  <c:v>509550.02</c:v>
                </c:pt>
                <c:pt idx="64">
                  <c:v>539831.44999999995</c:v>
                </c:pt>
                <c:pt idx="65">
                  <c:v>531407.12</c:v>
                </c:pt>
                <c:pt idx="66">
                  <c:v>538827.32999999996</c:v>
                </c:pt>
                <c:pt idx="67">
                  <c:v>532988.81999999995</c:v>
                </c:pt>
                <c:pt idx="68">
                  <c:v>522193.86</c:v>
                </c:pt>
                <c:pt idx="69">
                  <c:v>516628.13</c:v>
                </c:pt>
                <c:pt idx="70">
                  <c:v>485117.74</c:v>
                </c:pt>
                <c:pt idx="71">
                  <c:v>466599.26</c:v>
                </c:pt>
                <c:pt idx="72">
                  <c:v>491689.27</c:v>
                </c:pt>
                <c:pt idx="73">
                  <c:v>483057.37</c:v>
                </c:pt>
                <c:pt idx="74">
                  <c:v>469457.3</c:v>
                </c:pt>
                <c:pt idx="75">
                  <c:v>449907.62</c:v>
                </c:pt>
                <c:pt idx="76">
                  <c:v>455303.98</c:v>
                </c:pt>
                <c:pt idx="77">
                  <c:v>480870.35</c:v>
                </c:pt>
                <c:pt idx="78">
                  <c:v>486224.76</c:v>
                </c:pt>
                <c:pt idx="79">
                  <c:v>480764.71</c:v>
                </c:pt>
                <c:pt idx="80">
                  <c:v>478953.33</c:v>
                </c:pt>
                <c:pt idx="81">
                  <c:v>501585.21</c:v>
                </c:pt>
                <c:pt idx="82">
                  <c:v>500016.57</c:v>
                </c:pt>
                <c:pt idx="83">
                  <c:v>500529</c:v>
                </c:pt>
                <c:pt idx="84">
                  <c:v>494101.04</c:v>
                </c:pt>
                <c:pt idx="85">
                  <c:v>511266</c:v>
                </c:pt>
                <c:pt idx="86">
                  <c:v>506159.73</c:v>
                </c:pt>
                <c:pt idx="87">
                  <c:v>511473.23</c:v>
                </c:pt>
                <c:pt idx="88">
                  <c:v>517958.97</c:v>
                </c:pt>
                <c:pt idx="89">
                  <c:v>527175.28</c:v>
                </c:pt>
                <c:pt idx="90">
                  <c:v>537815.11</c:v>
                </c:pt>
                <c:pt idx="91">
                  <c:v>544758.13</c:v>
                </c:pt>
                <c:pt idx="92">
                  <c:v>542862.74</c:v>
                </c:pt>
                <c:pt idx="93">
                  <c:v>550498.29</c:v>
                </c:pt>
                <c:pt idx="94">
                  <c:v>546293.44999999995</c:v>
                </c:pt>
                <c:pt idx="95">
                  <c:v>559836.93999999994</c:v>
                </c:pt>
                <c:pt idx="96">
                  <c:v>562645.19999999995</c:v>
                </c:pt>
                <c:pt idx="97">
                  <c:v>564253.44999999995</c:v>
                </c:pt>
                <c:pt idx="98">
                  <c:v>561727.31999999995</c:v>
                </c:pt>
                <c:pt idx="99">
                  <c:v>570715.15</c:v>
                </c:pt>
                <c:pt idx="100">
                  <c:v>538830.01</c:v>
                </c:pt>
                <c:pt idx="101">
                  <c:v>536833.28000000003</c:v>
                </c:pt>
                <c:pt idx="102">
                  <c:v>540000</c:v>
                </c:pt>
                <c:pt idx="103">
                  <c:v>546268.15</c:v>
                </c:pt>
                <c:pt idx="104">
                  <c:v>554500.06999999995</c:v>
                </c:pt>
                <c:pt idx="105">
                  <c:v>567109.39</c:v>
                </c:pt>
                <c:pt idx="106">
                  <c:v>579241.13</c:v>
                </c:pt>
                <c:pt idx="107">
                  <c:v>573903.53</c:v>
                </c:pt>
                <c:pt idx="108">
                  <c:v>549175.46</c:v>
                </c:pt>
                <c:pt idx="109">
                  <c:v>572423.5</c:v>
                </c:pt>
                <c:pt idx="110">
                  <c:v>529931.56000000006</c:v>
                </c:pt>
                <c:pt idx="111">
                  <c:v>571723.18000000005</c:v>
                </c:pt>
                <c:pt idx="112">
                  <c:v>576042.53</c:v>
                </c:pt>
                <c:pt idx="113">
                  <c:v>581898.12</c:v>
                </c:pt>
                <c:pt idx="114">
                  <c:v>609831.9</c:v>
                </c:pt>
                <c:pt idx="115">
                  <c:v>584175.9</c:v>
                </c:pt>
                <c:pt idx="116">
                  <c:v>615619.01</c:v>
                </c:pt>
                <c:pt idx="117">
                  <c:v>626844.92000000004</c:v>
                </c:pt>
                <c:pt idx="118">
                  <c:v>614932.6</c:v>
                </c:pt>
                <c:pt idx="119">
                  <c:v>617152.93999999994</c:v>
                </c:pt>
                <c:pt idx="120">
                  <c:v>621288.52</c:v>
                </c:pt>
                <c:pt idx="121">
                  <c:v>636613.31999999995</c:v>
                </c:pt>
                <c:pt idx="122">
                  <c:v>647961.34</c:v>
                </c:pt>
                <c:pt idx="123">
                  <c:v>645134.5</c:v>
                </c:pt>
                <c:pt idx="124">
                  <c:v>1087864.07</c:v>
                </c:pt>
                <c:pt idx="125">
                  <c:v>996206.47</c:v>
                </c:pt>
                <c:pt idx="126">
                  <c:v>1095619.72</c:v>
                </c:pt>
                <c:pt idx="127">
                  <c:v>1173086.32</c:v>
                </c:pt>
                <c:pt idx="128">
                  <c:v>1176570.6299999999</c:v>
                </c:pt>
                <c:pt idx="129">
                  <c:v>1206970.29</c:v>
                </c:pt>
              </c:numCache>
            </c:numRef>
          </c:val>
          <c:smooth val="0"/>
          <c:extLst>
            <c:ext xmlns:c16="http://schemas.microsoft.com/office/drawing/2014/chart" uri="{C3380CC4-5D6E-409C-BE32-E72D297353CC}">
              <c16:uniqueId val="{00000000-D106-46EC-8B38-2E9AEE62F550}"/>
            </c:ext>
          </c:extLst>
        </c:ser>
        <c:dLbls>
          <c:showLegendKey val="0"/>
          <c:showVal val="0"/>
          <c:showCatName val="0"/>
          <c:showSerName val="0"/>
          <c:showPercent val="0"/>
          <c:showBubbleSize val="0"/>
        </c:dLbls>
        <c:smooth val="0"/>
        <c:axId val="495872024"/>
        <c:axId val="495874976"/>
      </c:lineChart>
      <c:dateAx>
        <c:axId val="495872024"/>
        <c:scaling>
          <c:orientation val="minMax"/>
        </c:scaling>
        <c:delete val="0"/>
        <c:axPos val="b"/>
        <c:numFmt formatCode="[$-409]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495874976"/>
        <c:crosses val="autoZero"/>
        <c:auto val="1"/>
        <c:lblOffset val="100"/>
        <c:baseTimeUnit val="months"/>
      </c:dateAx>
      <c:valAx>
        <c:axId val="495874976"/>
        <c:scaling>
          <c:orientation val="minMax"/>
        </c:scaling>
        <c:delete val="0"/>
        <c:axPos val="l"/>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495872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65236591802836"/>
          <c:y val="7.1075628131499577E-2"/>
          <c:w val="0.84096553148247777"/>
          <c:h val="0.79800530345273901"/>
        </c:manualLayout>
      </c:layout>
      <c:areaChart>
        <c:grouping val="standard"/>
        <c:varyColors val="0"/>
        <c:ser>
          <c:idx val="0"/>
          <c:order val="0"/>
          <c:tx>
            <c:strRef>
              <c:f>'[191004_BEN_DCF_ZKN.xlsx]MSCI Value vs Growth'!$B$1</c:f>
              <c:strCache>
                <c:ptCount val="1"/>
                <c:pt idx="0">
                  <c:v>MSCI Value</c:v>
                </c:pt>
              </c:strCache>
            </c:strRef>
          </c:tx>
          <c:spPr>
            <a:solidFill>
              <a:schemeClr val="accent1"/>
            </a:solidFill>
            <a:ln w="19050">
              <a:noFill/>
            </a:ln>
            <a:effectLst/>
          </c:spPr>
          <c:cat>
            <c:numRef>
              <c:f>'[191004_BEN_DCF_ZKN.xlsx]MSCI Value vs Growth'!$A$2:$A$227</c:f>
              <c:numCache>
                <c:formatCode>[$-409]mmm\-yy;@</c:formatCode>
                <c:ptCount val="226"/>
                <c:pt idx="0">
                  <c:v>43742</c:v>
                </c:pt>
                <c:pt idx="1">
                  <c:v>43738</c:v>
                </c:pt>
                <c:pt idx="2">
                  <c:v>43644</c:v>
                </c:pt>
                <c:pt idx="3">
                  <c:v>43553</c:v>
                </c:pt>
                <c:pt idx="5">
                  <c:v>43465</c:v>
                </c:pt>
                <c:pt idx="6">
                  <c:v>43371</c:v>
                </c:pt>
                <c:pt idx="7">
                  <c:v>43280</c:v>
                </c:pt>
                <c:pt idx="8">
                  <c:v>43189</c:v>
                </c:pt>
                <c:pt idx="10">
                  <c:v>43098</c:v>
                </c:pt>
                <c:pt idx="11">
                  <c:v>43007</c:v>
                </c:pt>
                <c:pt idx="12">
                  <c:v>42916</c:v>
                </c:pt>
                <c:pt idx="13">
                  <c:v>42825</c:v>
                </c:pt>
                <c:pt idx="15">
                  <c:v>42734</c:v>
                </c:pt>
                <c:pt idx="16">
                  <c:v>42643</c:v>
                </c:pt>
                <c:pt idx="17">
                  <c:v>42551</c:v>
                </c:pt>
                <c:pt idx="18">
                  <c:v>42460</c:v>
                </c:pt>
                <c:pt idx="20">
                  <c:v>42369</c:v>
                </c:pt>
                <c:pt idx="21">
                  <c:v>42277</c:v>
                </c:pt>
                <c:pt idx="22">
                  <c:v>42185</c:v>
                </c:pt>
                <c:pt idx="23">
                  <c:v>42094</c:v>
                </c:pt>
                <c:pt idx="25">
                  <c:v>42004</c:v>
                </c:pt>
                <c:pt idx="26">
                  <c:v>41912</c:v>
                </c:pt>
                <c:pt idx="27">
                  <c:v>41820</c:v>
                </c:pt>
                <c:pt idx="28">
                  <c:v>41729</c:v>
                </c:pt>
                <c:pt idx="30">
                  <c:v>41639</c:v>
                </c:pt>
                <c:pt idx="31">
                  <c:v>41547</c:v>
                </c:pt>
                <c:pt idx="32">
                  <c:v>41453</c:v>
                </c:pt>
                <c:pt idx="33">
                  <c:v>41362</c:v>
                </c:pt>
                <c:pt idx="35">
                  <c:v>41274</c:v>
                </c:pt>
                <c:pt idx="36">
                  <c:v>41180</c:v>
                </c:pt>
                <c:pt idx="37">
                  <c:v>41089</c:v>
                </c:pt>
                <c:pt idx="38">
                  <c:v>40998</c:v>
                </c:pt>
                <c:pt idx="40">
                  <c:v>40907</c:v>
                </c:pt>
                <c:pt idx="41">
                  <c:v>40816</c:v>
                </c:pt>
                <c:pt idx="42">
                  <c:v>40724</c:v>
                </c:pt>
                <c:pt idx="43">
                  <c:v>40633</c:v>
                </c:pt>
                <c:pt idx="45">
                  <c:v>40543</c:v>
                </c:pt>
                <c:pt idx="46">
                  <c:v>40451</c:v>
                </c:pt>
                <c:pt idx="47">
                  <c:v>40359</c:v>
                </c:pt>
                <c:pt idx="48">
                  <c:v>40268</c:v>
                </c:pt>
                <c:pt idx="50">
                  <c:v>40178</c:v>
                </c:pt>
                <c:pt idx="51">
                  <c:v>40086</c:v>
                </c:pt>
                <c:pt idx="52">
                  <c:v>39994</c:v>
                </c:pt>
                <c:pt idx="53">
                  <c:v>39903</c:v>
                </c:pt>
                <c:pt idx="55">
                  <c:v>39813</c:v>
                </c:pt>
                <c:pt idx="56">
                  <c:v>39721</c:v>
                </c:pt>
                <c:pt idx="57">
                  <c:v>39629</c:v>
                </c:pt>
                <c:pt idx="58">
                  <c:v>39538</c:v>
                </c:pt>
                <c:pt idx="60">
                  <c:v>39447</c:v>
                </c:pt>
                <c:pt idx="61">
                  <c:v>39353</c:v>
                </c:pt>
                <c:pt idx="62">
                  <c:v>39262</c:v>
                </c:pt>
                <c:pt idx="63">
                  <c:v>39171</c:v>
                </c:pt>
                <c:pt idx="65">
                  <c:v>39080</c:v>
                </c:pt>
                <c:pt idx="66">
                  <c:v>38989</c:v>
                </c:pt>
                <c:pt idx="67">
                  <c:v>38898</c:v>
                </c:pt>
                <c:pt idx="68">
                  <c:v>38807</c:v>
                </c:pt>
                <c:pt idx="70">
                  <c:v>38716</c:v>
                </c:pt>
                <c:pt idx="71">
                  <c:v>38625</c:v>
                </c:pt>
                <c:pt idx="72">
                  <c:v>38533</c:v>
                </c:pt>
                <c:pt idx="73">
                  <c:v>38442</c:v>
                </c:pt>
                <c:pt idx="75">
                  <c:v>38352</c:v>
                </c:pt>
                <c:pt idx="76">
                  <c:v>38260</c:v>
                </c:pt>
                <c:pt idx="77">
                  <c:v>38168</c:v>
                </c:pt>
                <c:pt idx="78">
                  <c:v>38077</c:v>
                </c:pt>
                <c:pt idx="80">
                  <c:v>37986</c:v>
                </c:pt>
                <c:pt idx="81">
                  <c:v>37894</c:v>
                </c:pt>
                <c:pt idx="82">
                  <c:v>37802</c:v>
                </c:pt>
                <c:pt idx="83">
                  <c:v>37711</c:v>
                </c:pt>
                <c:pt idx="85">
                  <c:v>37621</c:v>
                </c:pt>
                <c:pt idx="86">
                  <c:v>37529</c:v>
                </c:pt>
                <c:pt idx="87">
                  <c:v>37435</c:v>
                </c:pt>
                <c:pt idx="88">
                  <c:v>37344</c:v>
                </c:pt>
                <c:pt idx="90">
                  <c:v>37256</c:v>
                </c:pt>
                <c:pt idx="91">
                  <c:v>37162</c:v>
                </c:pt>
                <c:pt idx="92">
                  <c:v>37071</c:v>
                </c:pt>
                <c:pt idx="93">
                  <c:v>36980</c:v>
                </c:pt>
                <c:pt idx="95">
                  <c:v>36889</c:v>
                </c:pt>
                <c:pt idx="96">
                  <c:v>36798</c:v>
                </c:pt>
                <c:pt idx="97">
                  <c:v>36707</c:v>
                </c:pt>
                <c:pt idx="98">
                  <c:v>36616</c:v>
                </c:pt>
                <c:pt idx="100">
                  <c:v>36525</c:v>
                </c:pt>
                <c:pt idx="101">
                  <c:v>36433</c:v>
                </c:pt>
                <c:pt idx="102">
                  <c:v>36341</c:v>
                </c:pt>
                <c:pt idx="103">
                  <c:v>36250</c:v>
                </c:pt>
                <c:pt idx="105">
                  <c:v>36160</c:v>
                </c:pt>
                <c:pt idx="106">
                  <c:v>36068</c:v>
                </c:pt>
                <c:pt idx="107">
                  <c:v>35976</c:v>
                </c:pt>
                <c:pt idx="108">
                  <c:v>35885</c:v>
                </c:pt>
                <c:pt idx="110">
                  <c:v>35795</c:v>
                </c:pt>
                <c:pt idx="111">
                  <c:v>35703</c:v>
                </c:pt>
                <c:pt idx="112">
                  <c:v>35611</c:v>
                </c:pt>
                <c:pt idx="113">
                  <c:v>35520</c:v>
                </c:pt>
                <c:pt idx="115">
                  <c:v>35430</c:v>
                </c:pt>
                <c:pt idx="116">
                  <c:v>35338</c:v>
                </c:pt>
                <c:pt idx="117">
                  <c:v>35244</c:v>
                </c:pt>
                <c:pt idx="118">
                  <c:v>35153</c:v>
                </c:pt>
                <c:pt idx="120">
                  <c:v>35062</c:v>
                </c:pt>
                <c:pt idx="121">
                  <c:v>34971</c:v>
                </c:pt>
                <c:pt idx="122">
                  <c:v>34880</c:v>
                </c:pt>
                <c:pt idx="123">
                  <c:v>34789</c:v>
                </c:pt>
                <c:pt idx="125">
                  <c:v>34698</c:v>
                </c:pt>
                <c:pt idx="126">
                  <c:v>34607</c:v>
                </c:pt>
                <c:pt idx="127">
                  <c:v>34515</c:v>
                </c:pt>
                <c:pt idx="128">
                  <c:v>34424</c:v>
                </c:pt>
                <c:pt idx="130">
                  <c:v>34334</c:v>
                </c:pt>
                <c:pt idx="131">
                  <c:v>34242</c:v>
                </c:pt>
                <c:pt idx="132">
                  <c:v>34150</c:v>
                </c:pt>
                <c:pt idx="133">
                  <c:v>34059</c:v>
                </c:pt>
                <c:pt idx="135">
                  <c:v>33969</c:v>
                </c:pt>
                <c:pt idx="136">
                  <c:v>33877</c:v>
                </c:pt>
                <c:pt idx="137">
                  <c:v>33785</c:v>
                </c:pt>
                <c:pt idx="138">
                  <c:v>33694</c:v>
                </c:pt>
                <c:pt idx="140">
                  <c:v>33603</c:v>
                </c:pt>
                <c:pt idx="141">
                  <c:v>33511</c:v>
                </c:pt>
                <c:pt idx="142">
                  <c:v>33417</c:v>
                </c:pt>
                <c:pt idx="143">
                  <c:v>33326</c:v>
                </c:pt>
                <c:pt idx="145">
                  <c:v>33238</c:v>
                </c:pt>
                <c:pt idx="146">
                  <c:v>33144</c:v>
                </c:pt>
                <c:pt idx="147">
                  <c:v>33053</c:v>
                </c:pt>
                <c:pt idx="148">
                  <c:v>32962</c:v>
                </c:pt>
                <c:pt idx="150">
                  <c:v>32871</c:v>
                </c:pt>
                <c:pt idx="151">
                  <c:v>32780</c:v>
                </c:pt>
                <c:pt idx="152">
                  <c:v>32689</c:v>
                </c:pt>
                <c:pt idx="153">
                  <c:v>32598</c:v>
                </c:pt>
                <c:pt idx="155">
                  <c:v>32507</c:v>
                </c:pt>
                <c:pt idx="156">
                  <c:v>32416</c:v>
                </c:pt>
                <c:pt idx="157">
                  <c:v>32324</c:v>
                </c:pt>
                <c:pt idx="158">
                  <c:v>32233</c:v>
                </c:pt>
                <c:pt idx="160">
                  <c:v>32142</c:v>
                </c:pt>
                <c:pt idx="161">
                  <c:v>32050</c:v>
                </c:pt>
                <c:pt idx="162">
                  <c:v>31958</c:v>
                </c:pt>
                <c:pt idx="163">
                  <c:v>31867</c:v>
                </c:pt>
                <c:pt idx="165">
                  <c:v>31777</c:v>
                </c:pt>
                <c:pt idx="166">
                  <c:v>31685</c:v>
                </c:pt>
                <c:pt idx="167">
                  <c:v>31593</c:v>
                </c:pt>
                <c:pt idx="168">
                  <c:v>31502</c:v>
                </c:pt>
                <c:pt idx="170">
                  <c:v>31412</c:v>
                </c:pt>
                <c:pt idx="171">
                  <c:v>31320</c:v>
                </c:pt>
                <c:pt idx="172">
                  <c:v>31226</c:v>
                </c:pt>
                <c:pt idx="173">
                  <c:v>31135</c:v>
                </c:pt>
                <c:pt idx="175">
                  <c:v>31047</c:v>
                </c:pt>
                <c:pt idx="176">
                  <c:v>30953</c:v>
                </c:pt>
                <c:pt idx="177">
                  <c:v>30862</c:v>
                </c:pt>
                <c:pt idx="178">
                  <c:v>30771</c:v>
                </c:pt>
                <c:pt idx="180">
                  <c:v>30680</c:v>
                </c:pt>
                <c:pt idx="181">
                  <c:v>30589</c:v>
                </c:pt>
                <c:pt idx="182">
                  <c:v>30497</c:v>
                </c:pt>
                <c:pt idx="183">
                  <c:v>30406</c:v>
                </c:pt>
                <c:pt idx="185">
                  <c:v>30316</c:v>
                </c:pt>
                <c:pt idx="186">
                  <c:v>30224</c:v>
                </c:pt>
                <c:pt idx="187">
                  <c:v>30132</c:v>
                </c:pt>
                <c:pt idx="188">
                  <c:v>30041</c:v>
                </c:pt>
                <c:pt idx="190">
                  <c:v>29951</c:v>
                </c:pt>
                <c:pt idx="191">
                  <c:v>29859</c:v>
                </c:pt>
                <c:pt idx="192">
                  <c:v>29767</c:v>
                </c:pt>
                <c:pt idx="193">
                  <c:v>29676</c:v>
                </c:pt>
                <c:pt idx="195">
                  <c:v>29586</c:v>
                </c:pt>
                <c:pt idx="196">
                  <c:v>29494</c:v>
                </c:pt>
                <c:pt idx="197">
                  <c:v>29402</c:v>
                </c:pt>
                <c:pt idx="198">
                  <c:v>29311</c:v>
                </c:pt>
                <c:pt idx="200">
                  <c:v>29220</c:v>
                </c:pt>
                <c:pt idx="201">
                  <c:v>29126</c:v>
                </c:pt>
                <c:pt idx="202">
                  <c:v>29035</c:v>
                </c:pt>
                <c:pt idx="203">
                  <c:v>28944</c:v>
                </c:pt>
                <c:pt idx="205">
                  <c:v>28853</c:v>
                </c:pt>
                <c:pt idx="206">
                  <c:v>28762</c:v>
                </c:pt>
                <c:pt idx="207">
                  <c:v>28671</c:v>
                </c:pt>
                <c:pt idx="208">
                  <c:v>28580</c:v>
                </c:pt>
                <c:pt idx="210">
                  <c:v>28489</c:v>
                </c:pt>
                <c:pt idx="211">
                  <c:v>28398</c:v>
                </c:pt>
                <c:pt idx="212">
                  <c:v>28306</c:v>
                </c:pt>
                <c:pt idx="213">
                  <c:v>28215</c:v>
                </c:pt>
                <c:pt idx="215">
                  <c:v>28125</c:v>
                </c:pt>
                <c:pt idx="216">
                  <c:v>28033</c:v>
                </c:pt>
                <c:pt idx="217">
                  <c:v>27941</c:v>
                </c:pt>
                <c:pt idx="218">
                  <c:v>27850</c:v>
                </c:pt>
                <c:pt idx="220">
                  <c:v>27759</c:v>
                </c:pt>
                <c:pt idx="221">
                  <c:v>27667</c:v>
                </c:pt>
                <c:pt idx="222">
                  <c:v>27575</c:v>
                </c:pt>
                <c:pt idx="223">
                  <c:v>27484</c:v>
                </c:pt>
                <c:pt idx="225">
                  <c:v>27394</c:v>
                </c:pt>
              </c:numCache>
            </c:numRef>
          </c:cat>
          <c:val>
            <c:numRef>
              <c:f>'[191004_BEN_DCF_ZKN.xlsx]MSCI Value vs Growth'!$B$2:$B$227</c:f>
              <c:numCache>
                <c:formatCode>General</c:formatCode>
                <c:ptCount val="226"/>
                <c:pt idx="0">
                  <c:v>8995.9500000000007</c:v>
                </c:pt>
                <c:pt idx="1">
                  <c:v>9143.9599999999991</c:v>
                </c:pt>
                <c:pt idx="2">
                  <c:v>9097.9699999999993</c:v>
                </c:pt>
                <c:pt idx="3">
                  <c:v>8879.81</c:v>
                </c:pt>
                <c:pt idx="5">
                  <c:v>8059.61</c:v>
                </c:pt>
                <c:pt idx="6">
                  <c:v>9081.56</c:v>
                </c:pt>
                <c:pt idx="7">
                  <c:v>8727.86</c:v>
                </c:pt>
                <c:pt idx="8">
                  <c:v>8745.32</c:v>
                </c:pt>
                <c:pt idx="10">
                  <c:v>9033.67</c:v>
                </c:pt>
                <c:pt idx="11">
                  <c:v>8638.69</c:v>
                </c:pt>
                <c:pt idx="12">
                  <c:v>8267.98</c:v>
                </c:pt>
                <c:pt idx="13">
                  <c:v>8041.54</c:v>
                </c:pt>
                <c:pt idx="15">
                  <c:v>7714.58</c:v>
                </c:pt>
                <c:pt idx="16">
                  <c:v>7314.19</c:v>
                </c:pt>
                <c:pt idx="17">
                  <c:v>6966.65</c:v>
                </c:pt>
                <c:pt idx="18">
                  <c:v>6869.85</c:v>
                </c:pt>
                <c:pt idx="20">
                  <c:v>6867.64</c:v>
                </c:pt>
                <c:pt idx="21">
                  <c:v>6562.49</c:v>
                </c:pt>
                <c:pt idx="22">
                  <c:v>7234.38</c:v>
                </c:pt>
                <c:pt idx="23">
                  <c:v>7227.88</c:v>
                </c:pt>
                <c:pt idx="25">
                  <c:v>7215.7</c:v>
                </c:pt>
                <c:pt idx="26">
                  <c:v>7237.68</c:v>
                </c:pt>
                <c:pt idx="27">
                  <c:v>7449.32</c:v>
                </c:pt>
                <c:pt idx="28">
                  <c:v>7101.31</c:v>
                </c:pt>
                <c:pt idx="30">
                  <c:v>6958.66</c:v>
                </c:pt>
                <c:pt idx="31">
                  <c:v>6442.37</c:v>
                </c:pt>
                <c:pt idx="32">
                  <c:v>6012.51</c:v>
                </c:pt>
                <c:pt idx="33">
                  <c:v>5920.45</c:v>
                </c:pt>
                <c:pt idx="35">
                  <c:v>5495.71</c:v>
                </c:pt>
                <c:pt idx="36">
                  <c:v>5311.92</c:v>
                </c:pt>
                <c:pt idx="37">
                  <c:v>4986.43</c:v>
                </c:pt>
                <c:pt idx="38">
                  <c:v>5232.0200000000004</c:v>
                </c:pt>
                <c:pt idx="40">
                  <c:v>4757.84</c:v>
                </c:pt>
                <c:pt idx="41">
                  <c:v>4422.97</c:v>
                </c:pt>
                <c:pt idx="42">
                  <c:v>5332.23</c:v>
                </c:pt>
                <c:pt idx="43">
                  <c:v>5338.71</c:v>
                </c:pt>
                <c:pt idx="45">
                  <c:v>5041.09</c:v>
                </c:pt>
                <c:pt idx="46">
                  <c:v>4677.7</c:v>
                </c:pt>
                <c:pt idx="47">
                  <c:v>4149.3500000000004</c:v>
                </c:pt>
                <c:pt idx="48">
                  <c:v>4778.68</c:v>
                </c:pt>
                <c:pt idx="50">
                  <c:v>4624.13</c:v>
                </c:pt>
                <c:pt idx="51">
                  <c:v>4523.2700000000004</c:v>
                </c:pt>
                <c:pt idx="52">
                  <c:v>3780.96</c:v>
                </c:pt>
                <c:pt idx="53">
                  <c:v>3069.28</c:v>
                </c:pt>
                <c:pt idx="55">
                  <c:v>3650.35</c:v>
                </c:pt>
                <c:pt idx="56">
                  <c:v>4601.2299999999996</c:v>
                </c:pt>
                <c:pt idx="57">
                  <c:v>5257.14</c:v>
                </c:pt>
                <c:pt idx="58">
                  <c:v>5551.94</c:v>
                </c:pt>
                <c:pt idx="60">
                  <c:v>6123.39</c:v>
                </c:pt>
                <c:pt idx="61">
                  <c:v>6430.68</c:v>
                </c:pt>
                <c:pt idx="62">
                  <c:v>6411.68</c:v>
                </c:pt>
                <c:pt idx="63">
                  <c:v>6047.17</c:v>
                </c:pt>
                <c:pt idx="65">
                  <c:v>5921.94</c:v>
                </c:pt>
                <c:pt idx="66">
                  <c:v>5424.32</c:v>
                </c:pt>
                <c:pt idx="67">
                  <c:v>5109.25</c:v>
                </c:pt>
                <c:pt idx="68">
                  <c:v>5070.3100000000004</c:v>
                </c:pt>
                <c:pt idx="70">
                  <c:v>4734.42</c:v>
                </c:pt>
                <c:pt idx="71">
                  <c:v>4602.5600000000004</c:v>
                </c:pt>
                <c:pt idx="72">
                  <c:v>4318.84</c:v>
                </c:pt>
                <c:pt idx="73">
                  <c:v>4317.47</c:v>
                </c:pt>
                <c:pt idx="75">
                  <c:v>4321.58</c:v>
                </c:pt>
                <c:pt idx="76">
                  <c:v>3851.79</c:v>
                </c:pt>
                <c:pt idx="77">
                  <c:v>3808.98</c:v>
                </c:pt>
                <c:pt idx="78">
                  <c:v>3755.54</c:v>
                </c:pt>
                <c:pt idx="80">
                  <c:v>3646.61</c:v>
                </c:pt>
                <c:pt idx="81">
                  <c:v>3146.04</c:v>
                </c:pt>
                <c:pt idx="82">
                  <c:v>2993.11</c:v>
                </c:pt>
                <c:pt idx="83">
                  <c:v>2475.65</c:v>
                </c:pt>
                <c:pt idx="85">
                  <c:v>2640.04</c:v>
                </c:pt>
                <c:pt idx="86">
                  <c:v>2444.8200000000002</c:v>
                </c:pt>
                <c:pt idx="87">
                  <c:v>3071.11</c:v>
                </c:pt>
                <c:pt idx="88">
                  <c:v>3345.31</c:v>
                </c:pt>
                <c:pt idx="90">
                  <c:v>3297.76</c:v>
                </c:pt>
                <c:pt idx="91">
                  <c:v>3146.62</c:v>
                </c:pt>
                <c:pt idx="92">
                  <c:v>3640.6</c:v>
                </c:pt>
                <c:pt idx="93">
                  <c:v>3532.32</c:v>
                </c:pt>
                <c:pt idx="95">
                  <c:v>3876.36</c:v>
                </c:pt>
                <c:pt idx="96">
                  <c:v>3848.51</c:v>
                </c:pt>
                <c:pt idx="97">
                  <c:v>3826.43</c:v>
                </c:pt>
                <c:pt idx="98">
                  <c:v>3833.15</c:v>
                </c:pt>
                <c:pt idx="100">
                  <c:v>3872.55</c:v>
                </c:pt>
                <c:pt idx="101">
                  <c:v>3585.46</c:v>
                </c:pt>
                <c:pt idx="102">
                  <c:v>3702.37</c:v>
                </c:pt>
                <c:pt idx="103">
                  <c:v>3450.6</c:v>
                </c:pt>
                <c:pt idx="105">
                  <c:v>3314.79</c:v>
                </c:pt>
                <c:pt idx="106">
                  <c:v>2807.83</c:v>
                </c:pt>
                <c:pt idx="107">
                  <c:v>3270.95</c:v>
                </c:pt>
                <c:pt idx="108">
                  <c:v>3259.97</c:v>
                </c:pt>
                <c:pt idx="110">
                  <c:v>2870.88</c:v>
                </c:pt>
                <c:pt idx="111">
                  <c:v>2921.83</c:v>
                </c:pt>
                <c:pt idx="112">
                  <c:v>2827.63</c:v>
                </c:pt>
                <c:pt idx="113">
                  <c:v>2494.8000000000002</c:v>
                </c:pt>
                <c:pt idx="115">
                  <c:v>2483.5300000000002</c:v>
                </c:pt>
                <c:pt idx="116">
                  <c:v>2348.17</c:v>
                </c:pt>
                <c:pt idx="117">
                  <c:v>2321.59</c:v>
                </c:pt>
                <c:pt idx="118">
                  <c:v>2264.2199999999998</c:v>
                </c:pt>
                <c:pt idx="120">
                  <c:v>2174.1</c:v>
                </c:pt>
                <c:pt idx="121">
                  <c:v>2067.77</c:v>
                </c:pt>
                <c:pt idx="122">
                  <c:v>1956.38</c:v>
                </c:pt>
                <c:pt idx="123">
                  <c:v>1882.94</c:v>
                </c:pt>
                <c:pt idx="125">
                  <c:v>1800.8</c:v>
                </c:pt>
                <c:pt idx="126">
                  <c:v>1822.68</c:v>
                </c:pt>
                <c:pt idx="127">
                  <c:v>1796.29</c:v>
                </c:pt>
                <c:pt idx="128">
                  <c:v>1723.01</c:v>
                </c:pt>
                <c:pt idx="130">
                  <c:v>1689.19</c:v>
                </c:pt>
                <c:pt idx="131">
                  <c:v>1659.14</c:v>
                </c:pt>
                <c:pt idx="132">
                  <c:v>1557.91</c:v>
                </c:pt>
                <c:pt idx="133">
                  <c:v>1458.66</c:v>
                </c:pt>
                <c:pt idx="135">
                  <c:v>1296.75</c:v>
                </c:pt>
                <c:pt idx="136">
                  <c:v>1310.75</c:v>
                </c:pt>
                <c:pt idx="137">
                  <c:v>1311.47</c:v>
                </c:pt>
                <c:pt idx="138">
                  <c:v>1259.72</c:v>
                </c:pt>
                <c:pt idx="140">
                  <c:v>1348.3</c:v>
                </c:pt>
                <c:pt idx="141">
                  <c:v>1336.9</c:v>
                </c:pt>
                <c:pt idx="142">
                  <c:v>1244.4000000000001</c:v>
                </c:pt>
                <c:pt idx="143">
                  <c:v>1288.5899999999999</c:v>
                </c:pt>
                <c:pt idx="145">
                  <c:v>1181.51</c:v>
                </c:pt>
                <c:pt idx="146">
                  <c:v>1092.17</c:v>
                </c:pt>
                <c:pt idx="147">
                  <c:v>1325.1</c:v>
                </c:pt>
                <c:pt idx="148">
                  <c:v>1244.18</c:v>
                </c:pt>
                <c:pt idx="150">
                  <c:v>1425.33</c:v>
                </c:pt>
                <c:pt idx="151">
                  <c:v>1379.88</c:v>
                </c:pt>
                <c:pt idx="152">
                  <c:v>1245.33</c:v>
                </c:pt>
                <c:pt idx="153">
                  <c:v>1251</c:v>
                </c:pt>
                <c:pt idx="155">
                  <c:v>1212.22</c:v>
                </c:pt>
                <c:pt idx="156">
                  <c:v>1096.47</c:v>
                </c:pt>
                <c:pt idx="157">
                  <c:v>1095.6199999999999</c:v>
                </c:pt>
                <c:pt idx="158">
                  <c:v>1074.6600000000001</c:v>
                </c:pt>
                <c:pt idx="160">
                  <c:v>956.83</c:v>
                </c:pt>
                <c:pt idx="161">
                  <c:v>1097.68</c:v>
                </c:pt>
                <c:pt idx="162">
                  <c:v>1024.19</c:v>
                </c:pt>
                <c:pt idx="163">
                  <c:v>937.53</c:v>
                </c:pt>
                <c:pt idx="165">
                  <c:v>806.16</c:v>
                </c:pt>
                <c:pt idx="166">
                  <c:v>772.78</c:v>
                </c:pt>
                <c:pt idx="167">
                  <c:v>728.41</c:v>
                </c:pt>
                <c:pt idx="168">
                  <c:v>683.92</c:v>
                </c:pt>
                <c:pt idx="170">
                  <c:v>566.59</c:v>
                </c:pt>
                <c:pt idx="171">
                  <c:v>488.62</c:v>
                </c:pt>
                <c:pt idx="172">
                  <c:v>467.77</c:v>
                </c:pt>
                <c:pt idx="173">
                  <c:v>432.21</c:v>
                </c:pt>
                <c:pt idx="175">
                  <c:v>398.87</c:v>
                </c:pt>
                <c:pt idx="176">
                  <c:v>390.74</c:v>
                </c:pt>
                <c:pt idx="177">
                  <c:v>366.63</c:v>
                </c:pt>
                <c:pt idx="178">
                  <c:v>398.2</c:v>
                </c:pt>
                <c:pt idx="180">
                  <c:v>381.69</c:v>
                </c:pt>
                <c:pt idx="181">
                  <c:v>369.71</c:v>
                </c:pt>
                <c:pt idx="182">
                  <c:v>361.84</c:v>
                </c:pt>
                <c:pt idx="183">
                  <c:v>331.75</c:v>
                </c:pt>
                <c:pt idx="185">
                  <c:v>302.39999999999998</c:v>
                </c:pt>
                <c:pt idx="186">
                  <c:v>256.43</c:v>
                </c:pt>
                <c:pt idx="187">
                  <c:v>246.64</c:v>
                </c:pt>
                <c:pt idx="188">
                  <c:v>253.66</c:v>
                </c:pt>
                <c:pt idx="190">
                  <c:v>276.76</c:v>
                </c:pt>
                <c:pt idx="191">
                  <c:v>257.72000000000003</c:v>
                </c:pt>
                <c:pt idx="192">
                  <c:v>288.82</c:v>
                </c:pt>
                <c:pt idx="193">
                  <c:v>283.55</c:v>
                </c:pt>
                <c:pt idx="195">
                  <c:v>272.98</c:v>
                </c:pt>
                <c:pt idx="196">
                  <c:v>261.32</c:v>
                </c:pt>
                <c:pt idx="197">
                  <c:v>247.09</c:v>
                </c:pt>
                <c:pt idx="198">
                  <c:v>211.02</c:v>
                </c:pt>
                <c:pt idx="200">
                  <c:v>220.92</c:v>
                </c:pt>
                <c:pt idx="201">
                  <c:v>230.12</c:v>
                </c:pt>
                <c:pt idx="202">
                  <c:v>216.29</c:v>
                </c:pt>
                <c:pt idx="203">
                  <c:v>213.32</c:v>
                </c:pt>
                <c:pt idx="205">
                  <c:v>202.45</c:v>
                </c:pt>
                <c:pt idx="206">
                  <c:v>206.41</c:v>
                </c:pt>
                <c:pt idx="207">
                  <c:v>186.08</c:v>
                </c:pt>
                <c:pt idx="208">
                  <c:v>177.1</c:v>
                </c:pt>
                <c:pt idx="210">
                  <c:v>172.79</c:v>
                </c:pt>
                <c:pt idx="211">
                  <c:v>168.2</c:v>
                </c:pt>
                <c:pt idx="212">
                  <c:v>169.82</c:v>
                </c:pt>
                <c:pt idx="213">
                  <c:v>161.74</c:v>
                </c:pt>
                <c:pt idx="215">
                  <c:v>164.96</c:v>
                </c:pt>
                <c:pt idx="216">
                  <c:v>157.56</c:v>
                </c:pt>
                <c:pt idx="217">
                  <c:v>154.96</c:v>
                </c:pt>
                <c:pt idx="218">
                  <c:v>151.49</c:v>
                </c:pt>
                <c:pt idx="220">
                  <c:v>136.26</c:v>
                </c:pt>
                <c:pt idx="221">
                  <c:v>123.56</c:v>
                </c:pt>
                <c:pt idx="222">
                  <c:v>134.76</c:v>
                </c:pt>
                <c:pt idx="223">
                  <c:v>123.02</c:v>
                </c:pt>
                <c:pt idx="225">
                  <c:v>100</c:v>
                </c:pt>
              </c:numCache>
            </c:numRef>
          </c:val>
          <c:extLst>
            <c:ext xmlns:c16="http://schemas.microsoft.com/office/drawing/2014/chart" uri="{C3380CC4-5D6E-409C-BE32-E72D297353CC}">
              <c16:uniqueId val="{00000000-D3B5-4111-AE1C-B1792B4D1C22}"/>
            </c:ext>
          </c:extLst>
        </c:ser>
        <c:ser>
          <c:idx val="1"/>
          <c:order val="1"/>
          <c:tx>
            <c:strRef>
              <c:f>'[191004_BEN_DCF_ZKN.xlsx]MSCI Value vs Growth'!$C$1</c:f>
              <c:strCache>
                <c:ptCount val="1"/>
                <c:pt idx="0">
                  <c:v>MSCI Growth</c:v>
                </c:pt>
              </c:strCache>
            </c:strRef>
          </c:tx>
          <c:spPr>
            <a:solidFill>
              <a:schemeClr val="accent2"/>
            </a:solidFill>
            <a:ln w="19050">
              <a:noFill/>
            </a:ln>
            <a:effectLst/>
          </c:spPr>
          <c:cat>
            <c:numRef>
              <c:f>'[191004_BEN_DCF_ZKN.xlsx]MSCI Value vs Growth'!$A$2:$A$227</c:f>
              <c:numCache>
                <c:formatCode>[$-409]mmm\-yy;@</c:formatCode>
                <c:ptCount val="226"/>
                <c:pt idx="0">
                  <c:v>43742</c:v>
                </c:pt>
                <c:pt idx="1">
                  <c:v>43738</c:v>
                </c:pt>
                <c:pt idx="2">
                  <c:v>43644</c:v>
                </c:pt>
                <c:pt idx="3">
                  <c:v>43553</c:v>
                </c:pt>
                <c:pt idx="5">
                  <c:v>43465</c:v>
                </c:pt>
                <c:pt idx="6">
                  <c:v>43371</c:v>
                </c:pt>
                <c:pt idx="7">
                  <c:v>43280</c:v>
                </c:pt>
                <c:pt idx="8">
                  <c:v>43189</c:v>
                </c:pt>
                <c:pt idx="10">
                  <c:v>43098</c:v>
                </c:pt>
                <c:pt idx="11">
                  <c:v>43007</c:v>
                </c:pt>
                <c:pt idx="12">
                  <c:v>42916</c:v>
                </c:pt>
                <c:pt idx="13">
                  <c:v>42825</c:v>
                </c:pt>
                <c:pt idx="15">
                  <c:v>42734</c:v>
                </c:pt>
                <c:pt idx="16">
                  <c:v>42643</c:v>
                </c:pt>
                <c:pt idx="17">
                  <c:v>42551</c:v>
                </c:pt>
                <c:pt idx="18">
                  <c:v>42460</c:v>
                </c:pt>
                <c:pt idx="20">
                  <c:v>42369</c:v>
                </c:pt>
                <c:pt idx="21">
                  <c:v>42277</c:v>
                </c:pt>
                <c:pt idx="22">
                  <c:v>42185</c:v>
                </c:pt>
                <c:pt idx="23">
                  <c:v>42094</c:v>
                </c:pt>
                <c:pt idx="25">
                  <c:v>42004</c:v>
                </c:pt>
                <c:pt idx="26">
                  <c:v>41912</c:v>
                </c:pt>
                <c:pt idx="27">
                  <c:v>41820</c:v>
                </c:pt>
                <c:pt idx="28">
                  <c:v>41729</c:v>
                </c:pt>
                <c:pt idx="30">
                  <c:v>41639</c:v>
                </c:pt>
                <c:pt idx="31">
                  <c:v>41547</c:v>
                </c:pt>
                <c:pt idx="32">
                  <c:v>41453</c:v>
                </c:pt>
                <c:pt idx="33">
                  <c:v>41362</c:v>
                </c:pt>
                <c:pt idx="35">
                  <c:v>41274</c:v>
                </c:pt>
                <c:pt idx="36">
                  <c:v>41180</c:v>
                </c:pt>
                <c:pt idx="37">
                  <c:v>41089</c:v>
                </c:pt>
                <c:pt idx="38">
                  <c:v>40998</c:v>
                </c:pt>
                <c:pt idx="40">
                  <c:v>40907</c:v>
                </c:pt>
                <c:pt idx="41">
                  <c:v>40816</c:v>
                </c:pt>
                <c:pt idx="42">
                  <c:v>40724</c:v>
                </c:pt>
                <c:pt idx="43">
                  <c:v>40633</c:v>
                </c:pt>
                <c:pt idx="45">
                  <c:v>40543</c:v>
                </c:pt>
                <c:pt idx="46">
                  <c:v>40451</c:v>
                </c:pt>
                <c:pt idx="47">
                  <c:v>40359</c:v>
                </c:pt>
                <c:pt idx="48">
                  <c:v>40268</c:v>
                </c:pt>
                <c:pt idx="50">
                  <c:v>40178</c:v>
                </c:pt>
                <c:pt idx="51">
                  <c:v>40086</c:v>
                </c:pt>
                <c:pt idx="52">
                  <c:v>39994</c:v>
                </c:pt>
                <c:pt idx="53">
                  <c:v>39903</c:v>
                </c:pt>
                <c:pt idx="55">
                  <c:v>39813</c:v>
                </c:pt>
                <c:pt idx="56">
                  <c:v>39721</c:v>
                </c:pt>
                <c:pt idx="57">
                  <c:v>39629</c:v>
                </c:pt>
                <c:pt idx="58">
                  <c:v>39538</c:v>
                </c:pt>
                <c:pt idx="60">
                  <c:v>39447</c:v>
                </c:pt>
                <c:pt idx="61">
                  <c:v>39353</c:v>
                </c:pt>
                <c:pt idx="62">
                  <c:v>39262</c:v>
                </c:pt>
                <c:pt idx="63">
                  <c:v>39171</c:v>
                </c:pt>
                <c:pt idx="65">
                  <c:v>39080</c:v>
                </c:pt>
                <c:pt idx="66">
                  <c:v>38989</c:v>
                </c:pt>
                <c:pt idx="67">
                  <c:v>38898</c:v>
                </c:pt>
                <c:pt idx="68">
                  <c:v>38807</c:v>
                </c:pt>
                <c:pt idx="70">
                  <c:v>38716</c:v>
                </c:pt>
                <c:pt idx="71">
                  <c:v>38625</c:v>
                </c:pt>
                <c:pt idx="72">
                  <c:v>38533</c:v>
                </c:pt>
                <c:pt idx="73">
                  <c:v>38442</c:v>
                </c:pt>
                <c:pt idx="75">
                  <c:v>38352</c:v>
                </c:pt>
                <c:pt idx="76">
                  <c:v>38260</c:v>
                </c:pt>
                <c:pt idx="77">
                  <c:v>38168</c:v>
                </c:pt>
                <c:pt idx="78">
                  <c:v>38077</c:v>
                </c:pt>
                <c:pt idx="80">
                  <c:v>37986</c:v>
                </c:pt>
                <c:pt idx="81">
                  <c:v>37894</c:v>
                </c:pt>
                <c:pt idx="82">
                  <c:v>37802</c:v>
                </c:pt>
                <c:pt idx="83">
                  <c:v>37711</c:v>
                </c:pt>
                <c:pt idx="85">
                  <c:v>37621</c:v>
                </c:pt>
                <c:pt idx="86">
                  <c:v>37529</c:v>
                </c:pt>
                <c:pt idx="87">
                  <c:v>37435</c:v>
                </c:pt>
                <c:pt idx="88">
                  <c:v>37344</c:v>
                </c:pt>
                <c:pt idx="90">
                  <c:v>37256</c:v>
                </c:pt>
                <c:pt idx="91">
                  <c:v>37162</c:v>
                </c:pt>
                <c:pt idx="92">
                  <c:v>37071</c:v>
                </c:pt>
                <c:pt idx="93">
                  <c:v>36980</c:v>
                </c:pt>
                <c:pt idx="95">
                  <c:v>36889</c:v>
                </c:pt>
                <c:pt idx="96">
                  <c:v>36798</c:v>
                </c:pt>
                <c:pt idx="97">
                  <c:v>36707</c:v>
                </c:pt>
                <c:pt idx="98">
                  <c:v>36616</c:v>
                </c:pt>
                <c:pt idx="100">
                  <c:v>36525</c:v>
                </c:pt>
                <c:pt idx="101">
                  <c:v>36433</c:v>
                </c:pt>
                <c:pt idx="102">
                  <c:v>36341</c:v>
                </c:pt>
                <c:pt idx="103">
                  <c:v>36250</c:v>
                </c:pt>
                <c:pt idx="105">
                  <c:v>36160</c:v>
                </c:pt>
                <c:pt idx="106">
                  <c:v>36068</c:v>
                </c:pt>
                <c:pt idx="107">
                  <c:v>35976</c:v>
                </c:pt>
                <c:pt idx="108">
                  <c:v>35885</c:v>
                </c:pt>
                <c:pt idx="110">
                  <c:v>35795</c:v>
                </c:pt>
                <c:pt idx="111">
                  <c:v>35703</c:v>
                </c:pt>
                <c:pt idx="112">
                  <c:v>35611</c:v>
                </c:pt>
                <c:pt idx="113">
                  <c:v>35520</c:v>
                </c:pt>
                <c:pt idx="115">
                  <c:v>35430</c:v>
                </c:pt>
                <c:pt idx="116">
                  <c:v>35338</c:v>
                </c:pt>
                <c:pt idx="117">
                  <c:v>35244</c:v>
                </c:pt>
                <c:pt idx="118">
                  <c:v>35153</c:v>
                </c:pt>
                <c:pt idx="120">
                  <c:v>35062</c:v>
                </c:pt>
                <c:pt idx="121">
                  <c:v>34971</c:v>
                </c:pt>
                <c:pt idx="122">
                  <c:v>34880</c:v>
                </c:pt>
                <c:pt idx="123">
                  <c:v>34789</c:v>
                </c:pt>
                <c:pt idx="125">
                  <c:v>34698</c:v>
                </c:pt>
                <c:pt idx="126">
                  <c:v>34607</c:v>
                </c:pt>
                <c:pt idx="127">
                  <c:v>34515</c:v>
                </c:pt>
                <c:pt idx="128">
                  <c:v>34424</c:v>
                </c:pt>
                <c:pt idx="130">
                  <c:v>34334</c:v>
                </c:pt>
                <c:pt idx="131">
                  <c:v>34242</c:v>
                </c:pt>
                <c:pt idx="132">
                  <c:v>34150</c:v>
                </c:pt>
                <c:pt idx="133">
                  <c:v>34059</c:v>
                </c:pt>
                <c:pt idx="135">
                  <c:v>33969</c:v>
                </c:pt>
                <c:pt idx="136">
                  <c:v>33877</c:v>
                </c:pt>
                <c:pt idx="137">
                  <c:v>33785</c:v>
                </c:pt>
                <c:pt idx="138">
                  <c:v>33694</c:v>
                </c:pt>
                <c:pt idx="140">
                  <c:v>33603</c:v>
                </c:pt>
                <c:pt idx="141">
                  <c:v>33511</c:v>
                </c:pt>
                <c:pt idx="142">
                  <c:v>33417</c:v>
                </c:pt>
                <c:pt idx="143">
                  <c:v>33326</c:v>
                </c:pt>
                <c:pt idx="145">
                  <c:v>33238</c:v>
                </c:pt>
                <c:pt idx="146">
                  <c:v>33144</c:v>
                </c:pt>
                <c:pt idx="147">
                  <c:v>33053</c:v>
                </c:pt>
                <c:pt idx="148">
                  <c:v>32962</c:v>
                </c:pt>
                <c:pt idx="150">
                  <c:v>32871</c:v>
                </c:pt>
                <c:pt idx="151">
                  <c:v>32780</c:v>
                </c:pt>
                <c:pt idx="152">
                  <c:v>32689</c:v>
                </c:pt>
                <c:pt idx="153">
                  <c:v>32598</c:v>
                </c:pt>
                <c:pt idx="155">
                  <c:v>32507</c:v>
                </c:pt>
                <c:pt idx="156">
                  <c:v>32416</c:v>
                </c:pt>
                <c:pt idx="157">
                  <c:v>32324</c:v>
                </c:pt>
                <c:pt idx="158">
                  <c:v>32233</c:v>
                </c:pt>
                <c:pt idx="160">
                  <c:v>32142</c:v>
                </c:pt>
                <c:pt idx="161">
                  <c:v>32050</c:v>
                </c:pt>
                <c:pt idx="162">
                  <c:v>31958</c:v>
                </c:pt>
                <c:pt idx="163">
                  <c:v>31867</c:v>
                </c:pt>
                <c:pt idx="165">
                  <c:v>31777</c:v>
                </c:pt>
                <c:pt idx="166">
                  <c:v>31685</c:v>
                </c:pt>
                <c:pt idx="167">
                  <c:v>31593</c:v>
                </c:pt>
                <c:pt idx="168">
                  <c:v>31502</c:v>
                </c:pt>
                <c:pt idx="170">
                  <c:v>31412</c:v>
                </c:pt>
                <c:pt idx="171">
                  <c:v>31320</c:v>
                </c:pt>
                <c:pt idx="172">
                  <c:v>31226</c:v>
                </c:pt>
                <c:pt idx="173">
                  <c:v>31135</c:v>
                </c:pt>
                <c:pt idx="175">
                  <c:v>31047</c:v>
                </c:pt>
                <c:pt idx="176">
                  <c:v>30953</c:v>
                </c:pt>
                <c:pt idx="177">
                  <c:v>30862</c:v>
                </c:pt>
                <c:pt idx="178">
                  <c:v>30771</c:v>
                </c:pt>
                <c:pt idx="180">
                  <c:v>30680</c:v>
                </c:pt>
                <c:pt idx="181">
                  <c:v>30589</c:v>
                </c:pt>
                <c:pt idx="182">
                  <c:v>30497</c:v>
                </c:pt>
                <c:pt idx="183">
                  <c:v>30406</c:v>
                </c:pt>
                <c:pt idx="185">
                  <c:v>30316</c:v>
                </c:pt>
                <c:pt idx="186">
                  <c:v>30224</c:v>
                </c:pt>
                <c:pt idx="187">
                  <c:v>30132</c:v>
                </c:pt>
                <c:pt idx="188">
                  <c:v>30041</c:v>
                </c:pt>
                <c:pt idx="190">
                  <c:v>29951</c:v>
                </c:pt>
                <c:pt idx="191">
                  <c:v>29859</c:v>
                </c:pt>
                <c:pt idx="192">
                  <c:v>29767</c:v>
                </c:pt>
                <c:pt idx="193">
                  <c:v>29676</c:v>
                </c:pt>
                <c:pt idx="195">
                  <c:v>29586</c:v>
                </c:pt>
                <c:pt idx="196">
                  <c:v>29494</c:v>
                </c:pt>
                <c:pt idx="197">
                  <c:v>29402</c:v>
                </c:pt>
                <c:pt idx="198">
                  <c:v>29311</c:v>
                </c:pt>
                <c:pt idx="200">
                  <c:v>29220</c:v>
                </c:pt>
                <c:pt idx="201">
                  <c:v>29126</c:v>
                </c:pt>
                <c:pt idx="202">
                  <c:v>29035</c:v>
                </c:pt>
                <c:pt idx="203">
                  <c:v>28944</c:v>
                </c:pt>
                <c:pt idx="205">
                  <c:v>28853</c:v>
                </c:pt>
                <c:pt idx="206">
                  <c:v>28762</c:v>
                </c:pt>
                <c:pt idx="207">
                  <c:v>28671</c:v>
                </c:pt>
                <c:pt idx="208">
                  <c:v>28580</c:v>
                </c:pt>
                <c:pt idx="210">
                  <c:v>28489</c:v>
                </c:pt>
                <c:pt idx="211">
                  <c:v>28398</c:v>
                </c:pt>
                <c:pt idx="212">
                  <c:v>28306</c:v>
                </c:pt>
                <c:pt idx="213">
                  <c:v>28215</c:v>
                </c:pt>
                <c:pt idx="215">
                  <c:v>28125</c:v>
                </c:pt>
                <c:pt idx="216">
                  <c:v>28033</c:v>
                </c:pt>
                <c:pt idx="217">
                  <c:v>27941</c:v>
                </c:pt>
                <c:pt idx="218">
                  <c:v>27850</c:v>
                </c:pt>
                <c:pt idx="220">
                  <c:v>27759</c:v>
                </c:pt>
                <c:pt idx="221">
                  <c:v>27667</c:v>
                </c:pt>
                <c:pt idx="222">
                  <c:v>27575</c:v>
                </c:pt>
                <c:pt idx="223">
                  <c:v>27484</c:v>
                </c:pt>
                <c:pt idx="225">
                  <c:v>27394</c:v>
                </c:pt>
              </c:numCache>
            </c:numRef>
          </c:cat>
          <c:val>
            <c:numRef>
              <c:f>'[191004_BEN_DCF_ZKN.xlsx]MSCI Value vs Growth'!$C$2:$C$227</c:f>
              <c:numCache>
                <c:formatCode>General</c:formatCode>
                <c:ptCount val="226"/>
                <c:pt idx="0">
                  <c:v>5404.31</c:v>
                </c:pt>
                <c:pt idx="1">
                  <c:v>5446.04</c:v>
                </c:pt>
                <c:pt idx="2">
                  <c:v>5415.49</c:v>
                </c:pt>
                <c:pt idx="3">
                  <c:v>5133.2</c:v>
                </c:pt>
                <c:pt idx="5">
                  <c:v>4471.2</c:v>
                </c:pt>
                <c:pt idx="6">
                  <c:v>5287.58</c:v>
                </c:pt>
                <c:pt idx="7">
                  <c:v>4994.45</c:v>
                </c:pt>
                <c:pt idx="8">
                  <c:v>4823.03</c:v>
                </c:pt>
                <c:pt idx="10">
                  <c:v>4794.3100000000004</c:v>
                </c:pt>
                <c:pt idx="11">
                  <c:v>4505.25</c:v>
                </c:pt>
                <c:pt idx="12">
                  <c:v>4282.96</c:v>
                </c:pt>
                <c:pt idx="13">
                  <c:v>4069.05</c:v>
                </c:pt>
                <c:pt idx="15">
                  <c:v>3745.26</c:v>
                </c:pt>
                <c:pt idx="16">
                  <c:v>3811.55</c:v>
                </c:pt>
                <c:pt idx="17">
                  <c:v>3638.97</c:v>
                </c:pt>
                <c:pt idx="18">
                  <c:v>3616.86</c:v>
                </c:pt>
                <c:pt idx="20">
                  <c:v>3643.28</c:v>
                </c:pt>
                <c:pt idx="21">
                  <c:v>3426.37</c:v>
                </c:pt>
                <c:pt idx="22">
                  <c:v>3708.96</c:v>
                </c:pt>
                <c:pt idx="23">
                  <c:v>3688.85</c:v>
                </c:pt>
                <c:pt idx="25">
                  <c:v>3533.31</c:v>
                </c:pt>
                <c:pt idx="26">
                  <c:v>3454.02</c:v>
                </c:pt>
                <c:pt idx="27">
                  <c:v>3505.88</c:v>
                </c:pt>
                <c:pt idx="28">
                  <c:v>3345.04</c:v>
                </c:pt>
                <c:pt idx="30">
                  <c:v>3328.79</c:v>
                </c:pt>
                <c:pt idx="31">
                  <c:v>3082.65</c:v>
                </c:pt>
                <c:pt idx="32">
                  <c:v>2822.7</c:v>
                </c:pt>
                <c:pt idx="33">
                  <c:v>2829.99</c:v>
                </c:pt>
                <c:pt idx="35">
                  <c:v>2626.75</c:v>
                </c:pt>
                <c:pt idx="36">
                  <c:v>2587.0300000000002</c:v>
                </c:pt>
                <c:pt idx="37">
                  <c:v>2420.3200000000002</c:v>
                </c:pt>
                <c:pt idx="38">
                  <c:v>2560.15</c:v>
                </c:pt>
                <c:pt idx="40">
                  <c:v>2262.1</c:v>
                </c:pt>
                <c:pt idx="41">
                  <c:v>2102.87</c:v>
                </c:pt>
                <c:pt idx="42">
                  <c:v>2508.83</c:v>
                </c:pt>
                <c:pt idx="43">
                  <c:v>2482.46</c:v>
                </c:pt>
                <c:pt idx="45">
                  <c:v>2393.62</c:v>
                </c:pt>
                <c:pt idx="46">
                  <c:v>2174.2800000000002</c:v>
                </c:pt>
                <c:pt idx="47">
                  <c:v>1893.79</c:v>
                </c:pt>
                <c:pt idx="48">
                  <c:v>2156.0700000000002</c:v>
                </c:pt>
                <c:pt idx="50">
                  <c:v>2090.46</c:v>
                </c:pt>
                <c:pt idx="51">
                  <c:v>1972.6</c:v>
                </c:pt>
                <c:pt idx="52">
                  <c:v>1711.54</c:v>
                </c:pt>
                <c:pt idx="53">
                  <c:v>1443.26</c:v>
                </c:pt>
                <c:pt idx="55">
                  <c:v>1568.55</c:v>
                </c:pt>
                <c:pt idx="56">
                  <c:v>2034.17</c:v>
                </c:pt>
                <c:pt idx="57">
                  <c:v>2476.77</c:v>
                </c:pt>
                <c:pt idx="58">
                  <c:v>2430.23</c:v>
                </c:pt>
                <c:pt idx="60">
                  <c:v>2664.4</c:v>
                </c:pt>
                <c:pt idx="61">
                  <c:v>2668.35</c:v>
                </c:pt>
                <c:pt idx="62">
                  <c:v>2555.59</c:v>
                </c:pt>
                <c:pt idx="63">
                  <c:v>2388.62</c:v>
                </c:pt>
                <c:pt idx="65">
                  <c:v>2321.67</c:v>
                </c:pt>
                <c:pt idx="66">
                  <c:v>2158.4899999999998</c:v>
                </c:pt>
                <c:pt idx="67">
                  <c:v>2101.33</c:v>
                </c:pt>
                <c:pt idx="68">
                  <c:v>2139.5700000000002</c:v>
                </c:pt>
                <c:pt idx="70">
                  <c:v>2016.24</c:v>
                </c:pt>
                <c:pt idx="71">
                  <c:v>1952.74</c:v>
                </c:pt>
                <c:pt idx="72">
                  <c:v>1818.32</c:v>
                </c:pt>
                <c:pt idx="73">
                  <c:v>1803.35</c:v>
                </c:pt>
                <c:pt idx="75">
                  <c:v>1842.85</c:v>
                </c:pt>
                <c:pt idx="76">
                  <c:v>1650.16</c:v>
                </c:pt>
                <c:pt idx="77">
                  <c:v>1704.46</c:v>
                </c:pt>
                <c:pt idx="78">
                  <c:v>1699.04</c:v>
                </c:pt>
                <c:pt idx="80">
                  <c:v>1661.74</c:v>
                </c:pt>
                <c:pt idx="81">
                  <c:v>1475.59</c:v>
                </c:pt>
                <c:pt idx="82">
                  <c:v>1411.22</c:v>
                </c:pt>
                <c:pt idx="83">
                  <c:v>1247.7</c:v>
                </c:pt>
                <c:pt idx="85">
                  <c:v>1297.42</c:v>
                </c:pt>
                <c:pt idx="86">
                  <c:v>1208.31</c:v>
                </c:pt>
                <c:pt idx="87">
                  <c:v>1443.76</c:v>
                </c:pt>
                <c:pt idx="88">
                  <c:v>1606.6</c:v>
                </c:pt>
                <c:pt idx="90">
                  <c:v>1619.74</c:v>
                </c:pt>
                <c:pt idx="91">
                  <c:v>1437</c:v>
                </c:pt>
                <c:pt idx="92">
                  <c:v>1695.5</c:v>
                </c:pt>
                <c:pt idx="93">
                  <c:v>1659.37</c:v>
                </c:pt>
                <c:pt idx="95">
                  <c:v>2009.13</c:v>
                </c:pt>
                <c:pt idx="96">
                  <c:v>2316.65</c:v>
                </c:pt>
                <c:pt idx="97">
                  <c:v>2585.25</c:v>
                </c:pt>
                <c:pt idx="98">
                  <c:v>2776.79</c:v>
                </c:pt>
                <c:pt idx="100">
                  <c:v>2702.64</c:v>
                </c:pt>
                <c:pt idx="101">
                  <c:v>2150.54</c:v>
                </c:pt>
                <c:pt idx="102">
                  <c:v>2145.27</c:v>
                </c:pt>
                <c:pt idx="103">
                  <c:v>2098.29</c:v>
                </c:pt>
                <c:pt idx="105">
                  <c:v>2036.29</c:v>
                </c:pt>
                <c:pt idx="106">
                  <c:v>1640.64</c:v>
                </c:pt>
                <c:pt idx="107">
                  <c:v>1821.02</c:v>
                </c:pt>
                <c:pt idx="108">
                  <c:v>1756.16</c:v>
                </c:pt>
                <c:pt idx="110">
                  <c:v>1526</c:v>
                </c:pt>
                <c:pt idx="111">
                  <c:v>1575.72</c:v>
                </c:pt>
                <c:pt idx="112">
                  <c:v>1538.72</c:v>
                </c:pt>
                <c:pt idx="113">
                  <c:v>1317.55</c:v>
                </c:pt>
                <c:pt idx="115">
                  <c:v>1316.1</c:v>
                </c:pt>
                <c:pt idx="116">
                  <c:v>1273.9100000000001</c:v>
                </c:pt>
                <c:pt idx="117">
                  <c:v>1255.25</c:v>
                </c:pt>
                <c:pt idx="118">
                  <c:v>1214.2</c:v>
                </c:pt>
                <c:pt idx="120">
                  <c:v>1167.56</c:v>
                </c:pt>
                <c:pt idx="121">
                  <c:v>1118.57</c:v>
                </c:pt>
                <c:pt idx="122">
                  <c:v>1060.1300000000001</c:v>
                </c:pt>
                <c:pt idx="123">
                  <c:v>1012.94</c:v>
                </c:pt>
                <c:pt idx="125">
                  <c:v>966.02</c:v>
                </c:pt>
                <c:pt idx="126">
                  <c:v>968.13</c:v>
                </c:pt>
                <c:pt idx="127">
                  <c:v>942.45</c:v>
                </c:pt>
                <c:pt idx="128">
                  <c:v>924.82</c:v>
                </c:pt>
                <c:pt idx="130">
                  <c:v>931.73</c:v>
                </c:pt>
                <c:pt idx="131">
                  <c:v>921.26</c:v>
                </c:pt>
                <c:pt idx="132">
                  <c:v>895.38</c:v>
                </c:pt>
                <c:pt idx="133">
                  <c:v>851.42</c:v>
                </c:pt>
                <c:pt idx="135">
                  <c:v>813.07</c:v>
                </c:pt>
                <c:pt idx="136">
                  <c:v>808.28</c:v>
                </c:pt>
                <c:pt idx="137">
                  <c:v>779.96</c:v>
                </c:pt>
                <c:pt idx="138">
                  <c:v>783.97</c:v>
                </c:pt>
                <c:pt idx="140">
                  <c:v>868.3</c:v>
                </c:pt>
                <c:pt idx="141">
                  <c:v>806.82</c:v>
                </c:pt>
                <c:pt idx="142">
                  <c:v>756.03</c:v>
                </c:pt>
                <c:pt idx="143">
                  <c:v>782.29</c:v>
                </c:pt>
                <c:pt idx="145">
                  <c:v>707.35</c:v>
                </c:pt>
                <c:pt idx="146">
                  <c:v>634.74</c:v>
                </c:pt>
                <c:pt idx="147">
                  <c:v>784.06</c:v>
                </c:pt>
                <c:pt idx="148">
                  <c:v>713.48</c:v>
                </c:pt>
                <c:pt idx="150">
                  <c:v>847.07</c:v>
                </c:pt>
                <c:pt idx="151">
                  <c:v>814.44</c:v>
                </c:pt>
                <c:pt idx="152">
                  <c:v>724.73</c:v>
                </c:pt>
                <c:pt idx="153">
                  <c:v>741.97</c:v>
                </c:pt>
                <c:pt idx="155">
                  <c:v>733</c:v>
                </c:pt>
                <c:pt idx="156">
                  <c:v>653.09</c:v>
                </c:pt>
                <c:pt idx="157">
                  <c:v>649.20000000000005</c:v>
                </c:pt>
                <c:pt idx="158">
                  <c:v>675.67</c:v>
                </c:pt>
                <c:pt idx="160">
                  <c:v>608.11</c:v>
                </c:pt>
                <c:pt idx="161">
                  <c:v>729.71</c:v>
                </c:pt>
                <c:pt idx="162">
                  <c:v>697.19</c:v>
                </c:pt>
                <c:pt idx="163">
                  <c:v>679.44</c:v>
                </c:pt>
                <c:pt idx="165">
                  <c:v>528.47</c:v>
                </c:pt>
                <c:pt idx="166">
                  <c:v>506.24</c:v>
                </c:pt>
                <c:pt idx="167">
                  <c:v>486.83</c:v>
                </c:pt>
                <c:pt idx="168">
                  <c:v>456.15</c:v>
                </c:pt>
                <c:pt idx="170">
                  <c:v>374.32</c:v>
                </c:pt>
                <c:pt idx="171">
                  <c:v>318.91000000000003</c:v>
                </c:pt>
                <c:pt idx="172">
                  <c:v>309.42</c:v>
                </c:pt>
                <c:pt idx="173">
                  <c:v>293.82</c:v>
                </c:pt>
                <c:pt idx="175">
                  <c:v>267.20999999999998</c:v>
                </c:pt>
                <c:pt idx="176">
                  <c:v>256.54000000000002</c:v>
                </c:pt>
                <c:pt idx="177">
                  <c:v>243.79</c:v>
                </c:pt>
                <c:pt idx="178">
                  <c:v>260.18</c:v>
                </c:pt>
                <c:pt idx="180">
                  <c:v>252.87</c:v>
                </c:pt>
                <c:pt idx="181">
                  <c:v>248.13</c:v>
                </c:pt>
                <c:pt idx="182">
                  <c:v>249.39</c:v>
                </c:pt>
                <c:pt idx="183">
                  <c:v>227.95</c:v>
                </c:pt>
                <c:pt idx="185">
                  <c:v>213.85</c:v>
                </c:pt>
                <c:pt idx="186">
                  <c:v>183.21</c:v>
                </c:pt>
                <c:pt idx="187">
                  <c:v>169.53</c:v>
                </c:pt>
                <c:pt idx="188">
                  <c:v>172.51</c:v>
                </c:pt>
                <c:pt idx="190">
                  <c:v>194.66</c:v>
                </c:pt>
                <c:pt idx="191">
                  <c:v>178.09</c:v>
                </c:pt>
                <c:pt idx="192">
                  <c:v>201.37</c:v>
                </c:pt>
                <c:pt idx="193">
                  <c:v>214.05</c:v>
                </c:pt>
                <c:pt idx="195">
                  <c:v>217.51</c:v>
                </c:pt>
                <c:pt idx="196">
                  <c:v>205.59</c:v>
                </c:pt>
                <c:pt idx="197">
                  <c:v>187.1</c:v>
                </c:pt>
                <c:pt idx="198">
                  <c:v>160.49</c:v>
                </c:pt>
                <c:pt idx="200">
                  <c:v>171.93</c:v>
                </c:pt>
                <c:pt idx="201">
                  <c:v>173.24</c:v>
                </c:pt>
                <c:pt idx="202">
                  <c:v>161.36000000000001</c:v>
                </c:pt>
                <c:pt idx="203">
                  <c:v>161.32</c:v>
                </c:pt>
                <c:pt idx="205">
                  <c:v>155.44</c:v>
                </c:pt>
                <c:pt idx="206">
                  <c:v>159.79</c:v>
                </c:pt>
                <c:pt idx="207">
                  <c:v>145.27000000000001</c:v>
                </c:pt>
                <c:pt idx="208">
                  <c:v>133.41</c:v>
                </c:pt>
                <c:pt idx="210">
                  <c:v>134.77000000000001</c:v>
                </c:pt>
                <c:pt idx="211">
                  <c:v>134.16999999999999</c:v>
                </c:pt>
                <c:pt idx="212">
                  <c:v>132.26</c:v>
                </c:pt>
                <c:pt idx="213">
                  <c:v>129.85</c:v>
                </c:pt>
                <c:pt idx="215">
                  <c:v>139.30000000000001</c:v>
                </c:pt>
                <c:pt idx="216">
                  <c:v>136.75</c:v>
                </c:pt>
                <c:pt idx="217">
                  <c:v>139.85</c:v>
                </c:pt>
                <c:pt idx="218">
                  <c:v>141.47</c:v>
                </c:pt>
                <c:pt idx="220">
                  <c:v>130.86000000000001</c:v>
                </c:pt>
                <c:pt idx="221">
                  <c:v>118.96</c:v>
                </c:pt>
                <c:pt idx="222">
                  <c:v>136.75</c:v>
                </c:pt>
                <c:pt idx="223">
                  <c:v>128.4</c:v>
                </c:pt>
                <c:pt idx="225">
                  <c:v>100</c:v>
                </c:pt>
              </c:numCache>
            </c:numRef>
          </c:val>
          <c:extLst>
            <c:ext xmlns:c16="http://schemas.microsoft.com/office/drawing/2014/chart" uri="{C3380CC4-5D6E-409C-BE32-E72D297353CC}">
              <c16:uniqueId val="{00000001-D3B5-4111-AE1C-B1792B4D1C22}"/>
            </c:ext>
          </c:extLst>
        </c:ser>
        <c:dLbls>
          <c:showLegendKey val="0"/>
          <c:showVal val="0"/>
          <c:showCatName val="0"/>
          <c:showSerName val="0"/>
          <c:showPercent val="0"/>
          <c:showBubbleSize val="0"/>
        </c:dLbls>
        <c:axId val="190171503"/>
        <c:axId val="190172335"/>
      </c:areaChart>
      <c:dateAx>
        <c:axId val="190171503"/>
        <c:scaling>
          <c:orientation val="minMax"/>
        </c:scaling>
        <c:delete val="0"/>
        <c:axPos val="b"/>
        <c:numFmt formatCode="[$-409]\'yy;@" sourceLinked="0"/>
        <c:majorTickMark val="out"/>
        <c:minorTickMark val="none"/>
        <c:tickLblPos val="nextTo"/>
        <c:spPr>
          <a:noFill/>
          <a:ln w="19050" cap="flat" cmpd="sng" algn="ctr">
            <a:solidFill>
              <a:srgbClr val="D9D9D9"/>
            </a:solidFill>
            <a:round/>
          </a:ln>
          <a:effectLst/>
        </c:spPr>
        <c:txPr>
          <a:bodyPr rot="-60000000" spcFirstLastPara="1" vertOverflow="ellipsis" vert="horz" wrap="square" anchor="ctr" anchorCtr="1"/>
          <a:lstStyle/>
          <a:p>
            <a:pPr>
              <a:defRPr sz="800" b="1" i="0" u="none" strike="noStrike" kern="1200" baseline="0">
                <a:solidFill>
                  <a:schemeClr val="tx1"/>
                </a:solidFill>
                <a:latin typeface="+mn-lt"/>
                <a:ea typeface="+mn-ea"/>
                <a:cs typeface="+mn-cs"/>
              </a:defRPr>
            </a:pPr>
            <a:endParaRPr lang="en-US"/>
          </a:p>
        </c:txPr>
        <c:crossAx val="190172335"/>
        <c:crosses val="autoZero"/>
        <c:auto val="1"/>
        <c:lblOffset val="100"/>
        <c:baseTimeUnit val="days"/>
        <c:majorUnit val="4"/>
        <c:majorTimeUnit val="years"/>
      </c:dateAx>
      <c:valAx>
        <c:axId val="190172335"/>
        <c:scaling>
          <c:orientation val="minMax"/>
        </c:scaling>
        <c:delete val="0"/>
        <c:axPos val="l"/>
        <c:numFmt formatCode="&quot;$&quot;#,##0" sourceLinked="0"/>
        <c:majorTickMark val="out"/>
        <c:minorTickMark val="none"/>
        <c:tickLblPos val="nextTo"/>
        <c:spPr>
          <a:noFill/>
          <a:ln w="19050">
            <a:solidFill>
              <a:srgbClr val="D9D9D9"/>
            </a:solidFill>
          </a:ln>
          <a:effectLst/>
        </c:spPr>
        <c:txPr>
          <a:bodyPr rot="-60000000" spcFirstLastPara="1" vertOverflow="ellipsis" vert="horz" wrap="square" anchor="ctr" anchorCtr="1"/>
          <a:lstStyle/>
          <a:p>
            <a:pPr>
              <a:defRPr sz="800" b="1" i="0" u="none" strike="noStrike" kern="1200" baseline="0">
                <a:solidFill>
                  <a:schemeClr val="tx1"/>
                </a:solidFill>
                <a:latin typeface="+mn-lt"/>
                <a:ea typeface="+mn-ea"/>
                <a:cs typeface="+mn-cs"/>
              </a:defRPr>
            </a:pPr>
            <a:endParaRPr lang="en-US"/>
          </a:p>
        </c:txPr>
        <c:crossAx val="190171503"/>
        <c:crosses val="autoZero"/>
        <c:crossBetween val="midCat"/>
        <c:majorUnit val="2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5105788406883922"/>
          <c:y val="5.7582321236271848E-2"/>
          <c:w val="0.83391426071741037"/>
          <c:h val="0.79642883236604944"/>
        </c:manualLayout>
      </c:layout>
      <c:barChart>
        <c:barDir val="col"/>
        <c:grouping val="clustered"/>
        <c:varyColors val="0"/>
        <c:ser>
          <c:idx val="0"/>
          <c:order val="0"/>
          <c:tx>
            <c:v>Negative</c:v>
          </c:tx>
          <c:spPr>
            <a:solidFill>
              <a:schemeClr val="accent1">
                <a:tint val="77000"/>
              </a:schemeClr>
            </a:solidFill>
            <a:ln>
              <a:noFill/>
            </a:ln>
            <a:effectLst/>
          </c:spPr>
          <c:invertIfNegative val="0"/>
          <c:cat>
            <c:strRef>
              <c:f>'[Value vs Growth from Ken French data - Dartmouth (1).xlsx]Portfolios_Formed_on_BE-ME'!$A$144:$A$1141</c:f>
              <c:strCache>
                <c:ptCount val="998"/>
                <c:pt idx="0">
                  <c:v>1936</c:v>
                </c:pt>
                <c:pt idx="1">
                  <c:v>1936</c:v>
                </c:pt>
                <c:pt idx="2">
                  <c:v>1936</c:v>
                </c:pt>
                <c:pt idx="3">
                  <c:v>1936</c:v>
                </c:pt>
                <c:pt idx="4">
                  <c:v>1936</c:v>
                </c:pt>
                <c:pt idx="5">
                  <c:v>1936</c:v>
                </c:pt>
                <c:pt idx="6">
                  <c:v>1936</c:v>
                </c:pt>
                <c:pt idx="7">
                  <c:v>1937</c:v>
                </c:pt>
                <c:pt idx="8">
                  <c:v>1937</c:v>
                </c:pt>
                <c:pt idx="9">
                  <c:v>1937</c:v>
                </c:pt>
                <c:pt idx="10">
                  <c:v>1937</c:v>
                </c:pt>
                <c:pt idx="11">
                  <c:v>1937</c:v>
                </c:pt>
                <c:pt idx="12">
                  <c:v>1937</c:v>
                </c:pt>
                <c:pt idx="13">
                  <c:v>1937</c:v>
                </c:pt>
                <c:pt idx="14">
                  <c:v>1937</c:v>
                </c:pt>
                <c:pt idx="15">
                  <c:v>1937</c:v>
                </c:pt>
                <c:pt idx="16">
                  <c:v>1937</c:v>
                </c:pt>
                <c:pt idx="17">
                  <c:v>1937</c:v>
                </c:pt>
                <c:pt idx="18">
                  <c:v>1937</c:v>
                </c:pt>
                <c:pt idx="19">
                  <c:v>1938</c:v>
                </c:pt>
                <c:pt idx="20">
                  <c:v>1938</c:v>
                </c:pt>
                <c:pt idx="21">
                  <c:v>1938</c:v>
                </c:pt>
                <c:pt idx="22">
                  <c:v>1938</c:v>
                </c:pt>
                <c:pt idx="23">
                  <c:v>1938</c:v>
                </c:pt>
                <c:pt idx="24">
                  <c:v>1938</c:v>
                </c:pt>
                <c:pt idx="25">
                  <c:v>1938</c:v>
                </c:pt>
                <c:pt idx="26">
                  <c:v>1938</c:v>
                </c:pt>
                <c:pt idx="27">
                  <c:v>1938</c:v>
                </c:pt>
                <c:pt idx="28">
                  <c:v>1938</c:v>
                </c:pt>
                <c:pt idx="29">
                  <c:v>1938</c:v>
                </c:pt>
                <c:pt idx="30">
                  <c:v>1938</c:v>
                </c:pt>
                <c:pt idx="31">
                  <c:v>1939</c:v>
                </c:pt>
                <c:pt idx="32">
                  <c:v>1939</c:v>
                </c:pt>
                <c:pt idx="33">
                  <c:v>1939</c:v>
                </c:pt>
                <c:pt idx="34">
                  <c:v>1939</c:v>
                </c:pt>
                <c:pt idx="35">
                  <c:v>1939</c:v>
                </c:pt>
                <c:pt idx="36">
                  <c:v>1939</c:v>
                </c:pt>
                <c:pt idx="37">
                  <c:v>1939</c:v>
                </c:pt>
                <c:pt idx="38">
                  <c:v>1939</c:v>
                </c:pt>
                <c:pt idx="39">
                  <c:v>1939</c:v>
                </c:pt>
                <c:pt idx="40">
                  <c:v>1939</c:v>
                </c:pt>
                <c:pt idx="41">
                  <c:v>1939</c:v>
                </c:pt>
                <c:pt idx="42">
                  <c:v>1939</c:v>
                </c:pt>
                <c:pt idx="43">
                  <c:v>1940</c:v>
                </c:pt>
                <c:pt idx="44">
                  <c:v>1940</c:v>
                </c:pt>
                <c:pt idx="45">
                  <c:v>1940</c:v>
                </c:pt>
                <c:pt idx="46">
                  <c:v>1940</c:v>
                </c:pt>
                <c:pt idx="47">
                  <c:v>1940</c:v>
                </c:pt>
                <c:pt idx="48">
                  <c:v>1940</c:v>
                </c:pt>
                <c:pt idx="49">
                  <c:v>1940</c:v>
                </c:pt>
                <c:pt idx="50">
                  <c:v>1940</c:v>
                </c:pt>
                <c:pt idx="51">
                  <c:v>1940</c:v>
                </c:pt>
                <c:pt idx="52">
                  <c:v>1940</c:v>
                </c:pt>
                <c:pt idx="53">
                  <c:v>1940</c:v>
                </c:pt>
                <c:pt idx="54">
                  <c:v>1940</c:v>
                </c:pt>
                <c:pt idx="55">
                  <c:v>1941</c:v>
                </c:pt>
                <c:pt idx="56">
                  <c:v>1941</c:v>
                </c:pt>
                <c:pt idx="57">
                  <c:v>1941</c:v>
                </c:pt>
                <c:pt idx="58">
                  <c:v>1941</c:v>
                </c:pt>
                <c:pt idx="59">
                  <c:v>1941</c:v>
                </c:pt>
                <c:pt idx="60">
                  <c:v>1941</c:v>
                </c:pt>
                <c:pt idx="61">
                  <c:v>1941</c:v>
                </c:pt>
                <c:pt idx="62">
                  <c:v>1941</c:v>
                </c:pt>
                <c:pt idx="63">
                  <c:v>1941</c:v>
                </c:pt>
                <c:pt idx="64">
                  <c:v>1941</c:v>
                </c:pt>
                <c:pt idx="65">
                  <c:v>1941</c:v>
                </c:pt>
                <c:pt idx="66">
                  <c:v>1941</c:v>
                </c:pt>
                <c:pt idx="67">
                  <c:v>1942</c:v>
                </c:pt>
                <c:pt idx="68">
                  <c:v>1942</c:v>
                </c:pt>
                <c:pt idx="69">
                  <c:v>1942</c:v>
                </c:pt>
                <c:pt idx="70">
                  <c:v>1942</c:v>
                </c:pt>
                <c:pt idx="71">
                  <c:v>1942</c:v>
                </c:pt>
                <c:pt idx="72">
                  <c:v>1942</c:v>
                </c:pt>
                <c:pt idx="73">
                  <c:v>1942</c:v>
                </c:pt>
                <c:pt idx="74">
                  <c:v>1942</c:v>
                </c:pt>
                <c:pt idx="75">
                  <c:v>1942</c:v>
                </c:pt>
                <c:pt idx="76">
                  <c:v>1942</c:v>
                </c:pt>
                <c:pt idx="77">
                  <c:v>1942</c:v>
                </c:pt>
                <c:pt idx="78">
                  <c:v>1942</c:v>
                </c:pt>
                <c:pt idx="79">
                  <c:v>1943</c:v>
                </c:pt>
                <c:pt idx="80">
                  <c:v>1943</c:v>
                </c:pt>
                <c:pt idx="81">
                  <c:v>1943</c:v>
                </c:pt>
                <c:pt idx="82">
                  <c:v>1943</c:v>
                </c:pt>
                <c:pt idx="83">
                  <c:v>1943</c:v>
                </c:pt>
                <c:pt idx="84">
                  <c:v>1943</c:v>
                </c:pt>
                <c:pt idx="85">
                  <c:v>1943</c:v>
                </c:pt>
                <c:pt idx="86">
                  <c:v>1943</c:v>
                </c:pt>
                <c:pt idx="87">
                  <c:v>1943</c:v>
                </c:pt>
                <c:pt idx="88">
                  <c:v>1943</c:v>
                </c:pt>
                <c:pt idx="89">
                  <c:v>1943</c:v>
                </c:pt>
                <c:pt idx="90">
                  <c:v>1943</c:v>
                </c:pt>
                <c:pt idx="91">
                  <c:v>1944</c:v>
                </c:pt>
                <c:pt idx="92">
                  <c:v>1944</c:v>
                </c:pt>
                <c:pt idx="93">
                  <c:v>1944</c:v>
                </c:pt>
                <c:pt idx="94">
                  <c:v>1944</c:v>
                </c:pt>
                <c:pt idx="95">
                  <c:v>1944</c:v>
                </c:pt>
                <c:pt idx="96">
                  <c:v>1944</c:v>
                </c:pt>
                <c:pt idx="97">
                  <c:v>1944</c:v>
                </c:pt>
                <c:pt idx="98">
                  <c:v>1944</c:v>
                </c:pt>
                <c:pt idx="99">
                  <c:v>1944</c:v>
                </c:pt>
                <c:pt idx="100">
                  <c:v>1944</c:v>
                </c:pt>
                <c:pt idx="101">
                  <c:v>1944</c:v>
                </c:pt>
                <c:pt idx="102">
                  <c:v>1944</c:v>
                </c:pt>
                <c:pt idx="103">
                  <c:v>1945</c:v>
                </c:pt>
                <c:pt idx="104">
                  <c:v>1945</c:v>
                </c:pt>
                <c:pt idx="105">
                  <c:v>1945</c:v>
                </c:pt>
                <c:pt idx="106">
                  <c:v>1945</c:v>
                </c:pt>
                <c:pt idx="107">
                  <c:v>1945</c:v>
                </c:pt>
                <c:pt idx="108">
                  <c:v>1945</c:v>
                </c:pt>
                <c:pt idx="109">
                  <c:v>1945</c:v>
                </c:pt>
                <c:pt idx="110">
                  <c:v>1945</c:v>
                </c:pt>
                <c:pt idx="111">
                  <c:v>1945</c:v>
                </c:pt>
                <c:pt idx="112">
                  <c:v>1945</c:v>
                </c:pt>
                <c:pt idx="113">
                  <c:v>1945</c:v>
                </c:pt>
                <c:pt idx="114">
                  <c:v>1945</c:v>
                </c:pt>
                <c:pt idx="115">
                  <c:v>1946</c:v>
                </c:pt>
                <c:pt idx="116">
                  <c:v>1946</c:v>
                </c:pt>
                <c:pt idx="117">
                  <c:v>1946</c:v>
                </c:pt>
                <c:pt idx="118">
                  <c:v>1946</c:v>
                </c:pt>
                <c:pt idx="119">
                  <c:v>1946</c:v>
                </c:pt>
                <c:pt idx="120">
                  <c:v>1946</c:v>
                </c:pt>
                <c:pt idx="121">
                  <c:v>1946</c:v>
                </c:pt>
                <c:pt idx="122">
                  <c:v>1946</c:v>
                </c:pt>
                <c:pt idx="123">
                  <c:v>1946</c:v>
                </c:pt>
                <c:pt idx="124">
                  <c:v>1946</c:v>
                </c:pt>
                <c:pt idx="125">
                  <c:v>1946</c:v>
                </c:pt>
                <c:pt idx="126">
                  <c:v>1946</c:v>
                </c:pt>
                <c:pt idx="127">
                  <c:v>1947</c:v>
                </c:pt>
                <c:pt idx="128">
                  <c:v>1947</c:v>
                </c:pt>
                <c:pt idx="129">
                  <c:v>1947</c:v>
                </c:pt>
                <c:pt idx="130">
                  <c:v>1947</c:v>
                </c:pt>
                <c:pt idx="131">
                  <c:v>1947</c:v>
                </c:pt>
                <c:pt idx="132">
                  <c:v>1947</c:v>
                </c:pt>
                <c:pt idx="133">
                  <c:v>1947</c:v>
                </c:pt>
                <c:pt idx="134">
                  <c:v>1947</c:v>
                </c:pt>
                <c:pt idx="135">
                  <c:v>1947</c:v>
                </c:pt>
                <c:pt idx="136">
                  <c:v>1947</c:v>
                </c:pt>
                <c:pt idx="137">
                  <c:v>1947</c:v>
                </c:pt>
                <c:pt idx="138">
                  <c:v>1947</c:v>
                </c:pt>
                <c:pt idx="139">
                  <c:v>1948</c:v>
                </c:pt>
                <c:pt idx="140">
                  <c:v>1948</c:v>
                </c:pt>
                <c:pt idx="141">
                  <c:v>1948</c:v>
                </c:pt>
                <c:pt idx="142">
                  <c:v>1948</c:v>
                </c:pt>
                <c:pt idx="143">
                  <c:v>1948</c:v>
                </c:pt>
                <c:pt idx="144">
                  <c:v>1948</c:v>
                </c:pt>
                <c:pt idx="145">
                  <c:v>1948</c:v>
                </c:pt>
                <c:pt idx="146">
                  <c:v>1948</c:v>
                </c:pt>
                <c:pt idx="147">
                  <c:v>1948</c:v>
                </c:pt>
                <c:pt idx="148">
                  <c:v>1948</c:v>
                </c:pt>
                <c:pt idx="149">
                  <c:v>1948</c:v>
                </c:pt>
                <c:pt idx="150">
                  <c:v>1948</c:v>
                </c:pt>
                <c:pt idx="151">
                  <c:v>1949</c:v>
                </c:pt>
                <c:pt idx="152">
                  <c:v>1949</c:v>
                </c:pt>
                <c:pt idx="153">
                  <c:v>1949</c:v>
                </c:pt>
                <c:pt idx="154">
                  <c:v>1949</c:v>
                </c:pt>
                <c:pt idx="155">
                  <c:v>1949</c:v>
                </c:pt>
                <c:pt idx="156">
                  <c:v>1949</c:v>
                </c:pt>
                <c:pt idx="157">
                  <c:v>1949</c:v>
                </c:pt>
                <c:pt idx="158">
                  <c:v>1949</c:v>
                </c:pt>
                <c:pt idx="159">
                  <c:v>1949</c:v>
                </c:pt>
                <c:pt idx="160">
                  <c:v>1949</c:v>
                </c:pt>
                <c:pt idx="161">
                  <c:v>1949</c:v>
                </c:pt>
                <c:pt idx="162">
                  <c:v>1949</c:v>
                </c:pt>
                <c:pt idx="163">
                  <c:v>1950</c:v>
                </c:pt>
                <c:pt idx="164">
                  <c:v>1950</c:v>
                </c:pt>
                <c:pt idx="165">
                  <c:v>1950</c:v>
                </c:pt>
                <c:pt idx="166">
                  <c:v>1950</c:v>
                </c:pt>
                <c:pt idx="167">
                  <c:v>1950</c:v>
                </c:pt>
                <c:pt idx="168">
                  <c:v>1950</c:v>
                </c:pt>
                <c:pt idx="169">
                  <c:v>1950</c:v>
                </c:pt>
                <c:pt idx="170">
                  <c:v>1950</c:v>
                </c:pt>
                <c:pt idx="171">
                  <c:v>1950</c:v>
                </c:pt>
                <c:pt idx="172">
                  <c:v>1950</c:v>
                </c:pt>
                <c:pt idx="173">
                  <c:v>1950</c:v>
                </c:pt>
                <c:pt idx="174">
                  <c:v>1950</c:v>
                </c:pt>
                <c:pt idx="175">
                  <c:v>1951</c:v>
                </c:pt>
                <c:pt idx="176">
                  <c:v>1951</c:v>
                </c:pt>
                <c:pt idx="177">
                  <c:v>1951</c:v>
                </c:pt>
                <c:pt idx="178">
                  <c:v>1951</c:v>
                </c:pt>
                <c:pt idx="179">
                  <c:v>1951</c:v>
                </c:pt>
                <c:pt idx="180">
                  <c:v>1951</c:v>
                </c:pt>
                <c:pt idx="181">
                  <c:v>1951</c:v>
                </c:pt>
                <c:pt idx="182">
                  <c:v>1951</c:v>
                </c:pt>
                <c:pt idx="183">
                  <c:v>1951</c:v>
                </c:pt>
                <c:pt idx="184">
                  <c:v>1951</c:v>
                </c:pt>
                <c:pt idx="185">
                  <c:v>1951</c:v>
                </c:pt>
                <c:pt idx="186">
                  <c:v>1951</c:v>
                </c:pt>
                <c:pt idx="187">
                  <c:v>1952</c:v>
                </c:pt>
                <c:pt idx="188">
                  <c:v>1952</c:v>
                </c:pt>
                <c:pt idx="189">
                  <c:v>1952</c:v>
                </c:pt>
                <c:pt idx="190">
                  <c:v>1952</c:v>
                </c:pt>
                <c:pt idx="191">
                  <c:v>1952</c:v>
                </c:pt>
                <c:pt idx="192">
                  <c:v>1952</c:v>
                </c:pt>
                <c:pt idx="193">
                  <c:v>1952</c:v>
                </c:pt>
                <c:pt idx="194">
                  <c:v>1952</c:v>
                </c:pt>
                <c:pt idx="195">
                  <c:v>1952</c:v>
                </c:pt>
                <c:pt idx="196">
                  <c:v>1952</c:v>
                </c:pt>
                <c:pt idx="197">
                  <c:v>1952</c:v>
                </c:pt>
                <c:pt idx="198">
                  <c:v>1952</c:v>
                </c:pt>
                <c:pt idx="199">
                  <c:v>1953</c:v>
                </c:pt>
                <c:pt idx="200">
                  <c:v>1953</c:v>
                </c:pt>
                <c:pt idx="201">
                  <c:v>1953</c:v>
                </c:pt>
                <c:pt idx="202">
                  <c:v>1953</c:v>
                </c:pt>
                <c:pt idx="203">
                  <c:v>1953</c:v>
                </c:pt>
                <c:pt idx="204">
                  <c:v>1953</c:v>
                </c:pt>
                <c:pt idx="205">
                  <c:v>1953</c:v>
                </c:pt>
                <c:pt idx="206">
                  <c:v>1953</c:v>
                </c:pt>
                <c:pt idx="207">
                  <c:v>1953</c:v>
                </c:pt>
                <c:pt idx="208">
                  <c:v>1953</c:v>
                </c:pt>
                <c:pt idx="209">
                  <c:v>1953</c:v>
                </c:pt>
                <c:pt idx="210">
                  <c:v>1953</c:v>
                </c:pt>
                <c:pt idx="211">
                  <c:v>1954</c:v>
                </c:pt>
                <c:pt idx="212">
                  <c:v>1954</c:v>
                </c:pt>
                <c:pt idx="213">
                  <c:v>1954</c:v>
                </c:pt>
                <c:pt idx="214">
                  <c:v>1954</c:v>
                </c:pt>
                <c:pt idx="215">
                  <c:v>1954</c:v>
                </c:pt>
                <c:pt idx="216">
                  <c:v>1954</c:v>
                </c:pt>
                <c:pt idx="217">
                  <c:v>1954</c:v>
                </c:pt>
                <c:pt idx="218">
                  <c:v>1954</c:v>
                </c:pt>
                <c:pt idx="219">
                  <c:v>1954</c:v>
                </c:pt>
                <c:pt idx="220">
                  <c:v>1954</c:v>
                </c:pt>
                <c:pt idx="221">
                  <c:v>1954</c:v>
                </c:pt>
                <c:pt idx="222">
                  <c:v>1954</c:v>
                </c:pt>
                <c:pt idx="223">
                  <c:v>1955</c:v>
                </c:pt>
                <c:pt idx="224">
                  <c:v>1955</c:v>
                </c:pt>
                <c:pt idx="225">
                  <c:v>1955</c:v>
                </c:pt>
                <c:pt idx="226">
                  <c:v>1955</c:v>
                </c:pt>
                <c:pt idx="227">
                  <c:v>1955</c:v>
                </c:pt>
                <c:pt idx="228">
                  <c:v>1955</c:v>
                </c:pt>
                <c:pt idx="229">
                  <c:v>1955</c:v>
                </c:pt>
                <c:pt idx="230">
                  <c:v>1955</c:v>
                </c:pt>
                <c:pt idx="231">
                  <c:v>1955</c:v>
                </c:pt>
                <c:pt idx="232">
                  <c:v>1955</c:v>
                </c:pt>
                <c:pt idx="233">
                  <c:v>1955</c:v>
                </c:pt>
                <c:pt idx="234">
                  <c:v>1955</c:v>
                </c:pt>
                <c:pt idx="235">
                  <c:v>1956</c:v>
                </c:pt>
                <c:pt idx="236">
                  <c:v>1956</c:v>
                </c:pt>
                <c:pt idx="237">
                  <c:v>1956</c:v>
                </c:pt>
                <c:pt idx="238">
                  <c:v>1956</c:v>
                </c:pt>
                <c:pt idx="239">
                  <c:v>1956</c:v>
                </c:pt>
                <c:pt idx="240">
                  <c:v>1956</c:v>
                </c:pt>
                <c:pt idx="241">
                  <c:v>1956</c:v>
                </c:pt>
                <c:pt idx="242">
                  <c:v>1956</c:v>
                </c:pt>
                <c:pt idx="243">
                  <c:v>1956</c:v>
                </c:pt>
                <c:pt idx="244">
                  <c:v>1956</c:v>
                </c:pt>
                <c:pt idx="245">
                  <c:v>1956</c:v>
                </c:pt>
                <c:pt idx="246">
                  <c:v>1956</c:v>
                </c:pt>
                <c:pt idx="247">
                  <c:v>1957</c:v>
                </c:pt>
                <c:pt idx="248">
                  <c:v>1957</c:v>
                </c:pt>
                <c:pt idx="249">
                  <c:v>1957</c:v>
                </c:pt>
                <c:pt idx="250">
                  <c:v>1957</c:v>
                </c:pt>
                <c:pt idx="251">
                  <c:v>1957</c:v>
                </c:pt>
                <c:pt idx="252">
                  <c:v>1957</c:v>
                </c:pt>
                <c:pt idx="253">
                  <c:v>1957</c:v>
                </c:pt>
                <c:pt idx="254">
                  <c:v>1957</c:v>
                </c:pt>
                <c:pt idx="255">
                  <c:v>1957</c:v>
                </c:pt>
                <c:pt idx="256">
                  <c:v>1957</c:v>
                </c:pt>
                <c:pt idx="257">
                  <c:v>1957</c:v>
                </c:pt>
                <c:pt idx="258">
                  <c:v>1957</c:v>
                </c:pt>
                <c:pt idx="259">
                  <c:v>1958</c:v>
                </c:pt>
                <c:pt idx="260">
                  <c:v>1958</c:v>
                </c:pt>
                <c:pt idx="261">
                  <c:v>1958</c:v>
                </c:pt>
                <c:pt idx="262">
                  <c:v>1958</c:v>
                </c:pt>
                <c:pt idx="263">
                  <c:v>1958</c:v>
                </c:pt>
                <c:pt idx="264">
                  <c:v>1958</c:v>
                </c:pt>
                <c:pt idx="265">
                  <c:v>1958</c:v>
                </c:pt>
                <c:pt idx="266">
                  <c:v>1958</c:v>
                </c:pt>
                <c:pt idx="267">
                  <c:v>1958</c:v>
                </c:pt>
                <c:pt idx="268">
                  <c:v>1958</c:v>
                </c:pt>
                <c:pt idx="269">
                  <c:v>1958</c:v>
                </c:pt>
                <c:pt idx="270">
                  <c:v>1958</c:v>
                </c:pt>
                <c:pt idx="271">
                  <c:v>1959</c:v>
                </c:pt>
                <c:pt idx="272">
                  <c:v>1959</c:v>
                </c:pt>
                <c:pt idx="273">
                  <c:v>1959</c:v>
                </c:pt>
                <c:pt idx="274">
                  <c:v>1959</c:v>
                </c:pt>
                <c:pt idx="275">
                  <c:v>1959</c:v>
                </c:pt>
                <c:pt idx="276">
                  <c:v>1959</c:v>
                </c:pt>
                <c:pt idx="277">
                  <c:v>1959</c:v>
                </c:pt>
                <c:pt idx="278">
                  <c:v>1959</c:v>
                </c:pt>
                <c:pt idx="279">
                  <c:v>1959</c:v>
                </c:pt>
                <c:pt idx="280">
                  <c:v>1959</c:v>
                </c:pt>
                <c:pt idx="281">
                  <c:v>1959</c:v>
                </c:pt>
                <c:pt idx="282">
                  <c:v>1959</c:v>
                </c:pt>
                <c:pt idx="283">
                  <c:v>1960</c:v>
                </c:pt>
                <c:pt idx="284">
                  <c:v>1960</c:v>
                </c:pt>
                <c:pt idx="285">
                  <c:v>1960</c:v>
                </c:pt>
                <c:pt idx="286">
                  <c:v>1960</c:v>
                </c:pt>
                <c:pt idx="287">
                  <c:v>1960</c:v>
                </c:pt>
                <c:pt idx="288">
                  <c:v>1960</c:v>
                </c:pt>
                <c:pt idx="289">
                  <c:v>1960</c:v>
                </c:pt>
                <c:pt idx="290">
                  <c:v>1960</c:v>
                </c:pt>
                <c:pt idx="291">
                  <c:v>1960</c:v>
                </c:pt>
                <c:pt idx="292">
                  <c:v>1960</c:v>
                </c:pt>
                <c:pt idx="293">
                  <c:v>1960</c:v>
                </c:pt>
                <c:pt idx="294">
                  <c:v>1960</c:v>
                </c:pt>
                <c:pt idx="295">
                  <c:v>1961</c:v>
                </c:pt>
                <c:pt idx="296">
                  <c:v>1961</c:v>
                </c:pt>
                <c:pt idx="297">
                  <c:v>1961</c:v>
                </c:pt>
                <c:pt idx="298">
                  <c:v>1961</c:v>
                </c:pt>
                <c:pt idx="299">
                  <c:v>1961</c:v>
                </c:pt>
                <c:pt idx="300">
                  <c:v>1961</c:v>
                </c:pt>
                <c:pt idx="301">
                  <c:v>1961</c:v>
                </c:pt>
                <c:pt idx="302">
                  <c:v>1961</c:v>
                </c:pt>
                <c:pt idx="303">
                  <c:v>1961</c:v>
                </c:pt>
                <c:pt idx="304">
                  <c:v>1961</c:v>
                </c:pt>
                <c:pt idx="305">
                  <c:v>1961</c:v>
                </c:pt>
                <c:pt idx="306">
                  <c:v>1961</c:v>
                </c:pt>
                <c:pt idx="307">
                  <c:v>1962</c:v>
                </c:pt>
                <c:pt idx="308">
                  <c:v>1962</c:v>
                </c:pt>
                <c:pt idx="309">
                  <c:v>1962</c:v>
                </c:pt>
                <c:pt idx="310">
                  <c:v>1962</c:v>
                </c:pt>
                <c:pt idx="311">
                  <c:v>1962</c:v>
                </c:pt>
                <c:pt idx="312">
                  <c:v>1962</c:v>
                </c:pt>
                <c:pt idx="313">
                  <c:v>1962</c:v>
                </c:pt>
                <c:pt idx="314">
                  <c:v>1962</c:v>
                </c:pt>
                <c:pt idx="315">
                  <c:v>1962</c:v>
                </c:pt>
                <c:pt idx="316">
                  <c:v>1962</c:v>
                </c:pt>
                <c:pt idx="317">
                  <c:v>1962</c:v>
                </c:pt>
                <c:pt idx="318">
                  <c:v>1962</c:v>
                </c:pt>
                <c:pt idx="319">
                  <c:v>1963</c:v>
                </c:pt>
                <c:pt idx="320">
                  <c:v>1963</c:v>
                </c:pt>
                <c:pt idx="321">
                  <c:v>1963</c:v>
                </c:pt>
                <c:pt idx="322">
                  <c:v>1963</c:v>
                </c:pt>
                <c:pt idx="323">
                  <c:v>1963</c:v>
                </c:pt>
                <c:pt idx="324">
                  <c:v>1963</c:v>
                </c:pt>
                <c:pt idx="325">
                  <c:v>1963</c:v>
                </c:pt>
                <c:pt idx="326">
                  <c:v>1963</c:v>
                </c:pt>
                <c:pt idx="327">
                  <c:v>1963</c:v>
                </c:pt>
                <c:pt idx="328">
                  <c:v>1963</c:v>
                </c:pt>
                <c:pt idx="329">
                  <c:v>1963</c:v>
                </c:pt>
                <c:pt idx="330">
                  <c:v>1963</c:v>
                </c:pt>
                <c:pt idx="331">
                  <c:v>1964</c:v>
                </c:pt>
                <c:pt idx="332">
                  <c:v>1964</c:v>
                </c:pt>
                <c:pt idx="333">
                  <c:v>1964</c:v>
                </c:pt>
                <c:pt idx="334">
                  <c:v>1964</c:v>
                </c:pt>
                <c:pt idx="335">
                  <c:v>1964</c:v>
                </c:pt>
                <c:pt idx="336">
                  <c:v>1964</c:v>
                </c:pt>
                <c:pt idx="337">
                  <c:v>1964</c:v>
                </c:pt>
                <c:pt idx="338">
                  <c:v>1964</c:v>
                </c:pt>
                <c:pt idx="339">
                  <c:v>1964</c:v>
                </c:pt>
                <c:pt idx="340">
                  <c:v>1964</c:v>
                </c:pt>
                <c:pt idx="341">
                  <c:v>1964</c:v>
                </c:pt>
                <c:pt idx="342">
                  <c:v>1964</c:v>
                </c:pt>
                <c:pt idx="343">
                  <c:v>1965</c:v>
                </c:pt>
                <c:pt idx="344">
                  <c:v>1965</c:v>
                </c:pt>
                <c:pt idx="345">
                  <c:v>1965</c:v>
                </c:pt>
                <c:pt idx="346">
                  <c:v>1965</c:v>
                </c:pt>
                <c:pt idx="347">
                  <c:v>1965</c:v>
                </c:pt>
                <c:pt idx="348">
                  <c:v>1965</c:v>
                </c:pt>
                <c:pt idx="349">
                  <c:v>1965</c:v>
                </c:pt>
                <c:pt idx="350">
                  <c:v>1965</c:v>
                </c:pt>
                <c:pt idx="351">
                  <c:v>1965</c:v>
                </c:pt>
                <c:pt idx="352">
                  <c:v>1965</c:v>
                </c:pt>
                <c:pt idx="353">
                  <c:v>1965</c:v>
                </c:pt>
                <c:pt idx="354">
                  <c:v>1965</c:v>
                </c:pt>
                <c:pt idx="355">
                  <c:v>1966</c:v>
                </c:pt>
                <c:pt idx="356">
                  <c:v>1966</c:v>
                </c:pt>
                <c:pt idx="357">
                  <c:v>1966</c:v>
                </c:pt>
                <c:pt idx="358">
                  <c:v>1966</c:v>
                </c:pt>
                <c:pt idx="359">
                  <c:v>1966</c:v>
                </c:pt>
                <c:pt idx="360">
                  <c:v>1966</c:v>
                </c:pt>
                <c:pt idx="361">
                  <c:v>1966</c:v>
                </c:pt>
                <c:pt idx="362">
                  <c:v>1966</c:v>
                </c:pt>
                <c:pt idx="363">
                  <c:v>1966</c:v>
                </c:pt>
                <c:pt idx="364">
                  <c:v>1966</c:v>
                </c:pt>
                <c:pt idx="365">
                  <c:v>1966</c:v>
                </c:pt>
                <c:pt idx="366">
                  <c:v>1966</c:v>
                </c:pt>
                <c:pt idx="367">
                  <c:v>1967</c:v>
                </c:pt>
                <c:pt idx="368">
                  <c:v>1967</c:v>
                </c:pt>
                <c:pt idx="369">
                  <c:v>1967</c:v>
                </c:pt>
                <c:pt idx="370">
                  <c:v>1967</c:v>
                </c:pt>
                <c:pt idx="371">
                  <c:v>1967</c:v>
                </c:pt>
                <c:pt idx="372">
                  <c:v>1967</c:v>
                </c:pt>
                <c:pt idx="373">
                  <c:v>1967</c:v>
                </c:pt>
                <c:pt idx="374">
                  <c:v>1967</c:v>
                </c:pt>
                <c:pt idx="375">
                  <c:v>1967</c:v>
                </c:pt>
                <c:pt idx="376">
                  <c:v>1967</c:v>
                </c:pt>
                <c:pt idx="377">
                  <c:v>1967</c:v>
                </c:pt>
                <c:pt idx="378">
                  <c:v>1967</c:v>
                </c:pt>
                <c:pt idx="379">
                  <c:v>1968</c:v>
                </c:pt>
                <c:pt idx="380">
                  <c:v>1968</c:v>
                </c:pt>
                <c:pt idx="381">
                  <c:v>1968</c:v>
                </c:pt>
                <c:pt idx="382">
                  <c:v>1968</c:v>
                </c:pt>
                <c:pt idx="383">
                  <c:v>1968</c:v>
                </c:pt>
                <c:pt idx="384">
                  <c:v>1968</c:v>
                </c:pt>
                <c:pt idx="385">
                  <c:v>1968</c:v>
                </c:pt>
                <c:pt idx="386">
                  <c:v>1968</c:v>
                </c:pt>
                <c:pt idx="387">
                  <c:v>1968</c:v>
                </c:pt>
                <c:pt idx="388">
                  <c:v>1968</c:v>
                </c:pt>
                <c:pt idx="389">
                  <c:v>1968</c:v>
                </c:pt>
                <c:pt idx="390">
                  <c:v>1968</c:v>
                </c:pt>
                <c:pt idx="391">
                  <c:v>1969</c:v>
                </c:pt>
                <c:pt idx="392">
                  <c:v>1969</c:v>
                </c:pt>
                <c:pt idx="393">
                  <c:v>1969</c:v>
                </c:pt>
                <c:pt idx="394">
                  <c:v>1969</c:v>
                </c:pt>
                <c:pt idx="395">
                  <c:v>1969</c:v>
                </c:pt>
                <c:pt idx="396">
                  <c:v>1969</c:v>
                </c:pt>
                <c:pt idx="397">
                  <c:v>1969</c:v>
                </c:pt>
                <c:pt idx="398">
                  <c:v>1969</c:v>
                </c:pt>
                <c:pt idx="399">
                  <c:v>1969</c:v>
                </c:pt>
                <c:pt idx="400">
                  <c:v>1969</c:v>
                </c:pt>
                <c:pt idx="401">
                  <c:v>1969</c:v>
                </c:pt>
                <c:pt idx="402">
                  <c:v>1969</c:v>
                </c:pt>
                <c:pt idx="403">
                  <c:v>1970</c:v>
                </c:pt>
                <c:pt idx="404">
                  <c:v>1970</c:v>
                </c:pt>
                <c:pt idx="405">
                  <c:v>1970</c:v>
                </c:pt>
                <c:pt idx="406">
                  <c:v>1970</c:v>
                </c:pt>
                <c:pt idx="407">
                  <c:v>1970</c:v>
                </c:pt>
                <c:pt idx="408">
                  <c:v>1970</c:v>
                </c:pt>
                <c:pt idx="409">
                  <c:v>1970</c:v>
                </c:pt>
                <c:pt idx="410">
                  <c:v>1970</c:v>
                </c:pt>
                <c:pt idx="411">
                  <c:v>1970</c:v>
                </c:pt>
                <c:pt idx="412">
                  <c:v>1970</c:v>
                </c:pt>
                <c:pt idx="413">
                  <c:v>1970</c:v>
                </c:pt>
                <c:pt idx="414">
                  <c:v>1970</c:v>
                </c:pt>
                <c:pt idx="415">
                  <c:v>1971</c:v>
                </c:pt>
                <c:pt idx="416">
                  <c:v>1971</c:v>
                </c:pt>
                <c:pt idx="417">
                  <c:v>1971</c:v>
                </c:pt>
                <c:pt idx="418">
                  <c:v>1971</c:v>
                </c:pt>
                <c:pt idx="419">
                  <c:v>1971</c:v>
                </c:pt>
                <c:pt idx="420">
                  <c:v>1971</c:v>
                </c:pt>
                <c:pt idx="421">
                  <c:v>1971</c:v>
                </c:pt>
                <c:pt idx="422">
                  <c:v>1971</c:v>
                </c:pt>
                <c:pt idx="423">
                  <c:v>1971</c:v>
                </c:pt>
                <c:pt idx="424">
                  <c:v>1971</c:v>
                </c:pt>
                <c:pt idx="425">
                  <c:v>1971</c:v>
                </c:pt>
                <c:pt idx="426">
                  <c:v>1971</c:v>
                </c:pt>
                <c:pt idx="427">
                  <c:v>1972</c:v>
                </c:pt>
                <c:pt idx="428">
                  <c:v>1972</c:v>
                </c:pt>
                <c:pt idx="429">
                  <c:v>1972</c:v>
                </c:pt>
                <c:pt idx="430">
                  <c:v>1972</c:v>
                </c:pt>
                <c:pt idx="431">
                  <c:v>1972</c:v>
                </c:pt>
                <c:pt idx="432">
                  <c:v>1972</c:v>
                </c:pt>
                <c:pt idx="433">
                  <c:v>1972</c:v>
                </c:pt>
                <c:pt idx="434">
                  <c:v>1972</c:v>
                </c:pt>
                <c:pt idx="435">
                  <c:v>1972</c:v>
                </c:pt>
                <c:pt idx="436">
                  <c:v>1972</c:v>
                </c:pt>
                <c:pt idx="437">
                  <c:v>1972</c:v>
                </c:pt>
                <c:pt idx="438">
                  <c:v>1972</c:v>
                </c:pt>
                <c:pt idx="439">
                  <c:v>1973</c:v>
                </c:pt>
                <c:pt idx="440">
                  <c:v>1973</c:v>
                </c:pt>
                <c:pt idx="441">
                  <c:v>1973</c:v>
                </c:pt>
                <c:pt idx="442">
                  <c:v>1973</c:v>
                </c:pt>
                <c:pt idx="443">
                  <c:v>1973</c:v>
                </c:pt>
                <c:pt idx="444">
                  <c:v>1973</c:v>
                </c:pt>
                <c:pt idx="445">
                  <c:v>1973</c:v>
                </c:pt>
                <c:pt idx="446">
                  <c:v>1973</c:v>
                </c:pt>
                <c:pt idx="447">
                  <c:v>1973</c:v>
                </c:pt>
                <c:pt idx="448">
                  <c:v>1973</c:v>
                </c:pt>
                <c:pt idx="449">
                  <c:v>1973</c:v>
                </c:pt>
                <c:pt idx="450">
                  <c:v>1973</c:v>
                </c:pt>
                <c:pt idx="451">
                  <c:v>1974</c:v>
                </c:pt>
                <c:pt idx="452">
                  <c:v>1974</c:v>
                </c:pt>
                <c:pt idx="453">
                  <c:v>1974</c:v>
                </c:pt>
                <c:pt idx="454">
                  <c:v>1974</c:v>
                </c:pt>
                <c:pt idx="455">
                  <c:v>1974</c:v>
                </c:pt>
                <c:pt idx="456">
                  <c:v>1974</c:v>
                </c:pt>
                <c:pt idx="457">
                  <c:v>1974</c:v>
                </c:pt>
                <c:pt idx="458">
                  <c:v>1974</c:v>
                </c:pt>
                <c:pt idx="459">
                  <c:v>1974</c:v>
                </c:pt>
                <c:pt idx="460">
                  <c:v>1974</c:v>
                </c:pt>
                <c:pt idx="461">
                  <c:v>1974</c:v>
                </c:pt>
                <c:pt idx="462">
                  <c:v>1974</c:v>
                </c:pt>
                <c:pt idx="463">
                  <c:v>1975</c:v>
                </c:pt>
                <c:pt idx="464">
                  <c:v>1975</c:v>
                </c:pt>
                <c:pt idx="465">
                  <c:v>1975</c:v>
                </c:pt>
                <c:pt idx="466">
                  <c:v>1975</c:v>
                </c:pt>
                <c:pt idx="467">
                  <c:v>1975</c:v>
                </c:pt>
                <c:pt idx="468">
                  <c:v>1975</c:v>
                </c:pt>
                <c:pt idx="469">
                  <c:v>1975</c:v>
                </c:pt>
                <c:pt idx="470">
                  <c:v>1975</c:v>
                </c:pt>
                <c:pt idx="471">
                  <c:v>1975</c:v>
                </c:pt>
                <c:pt idx="472">
                  <c:v>1975</c:v>
                </c:pt>
                <c:pt idx="473">
                  <c:v>1975</c:v>
                </c:pt>
                <c:pt idx="474">
                  <c:v>1975</c:v>
                </c:pt>
                <c:pt idx="475">
                  <c:v>1976</c:v>
                </c:pt>
                <c:pt idx="476">
                  <c:v>1976</c:v>
                </c:pt>
                <c:pt idx="477">
                  <c:v>1976</c:v>
                </c:pt>
                <c:pt idx="478">
                  <c:v>1976</c:v>
                </c:pt>
                <c:pt idx="479">
                  <c:v>1976</c:v>
                </c:pt>
                <c:pt idx="480">
                  <c:v>1976</c:v>
                </c:pt>
                <c:pt idx="481">
                  <c:v>1976</c:v>
                </c:pt>
                <c:pt idx="482">
                  <c:v>1976</c:v>
                </c:pt>
                <c:pt idx="483">
                  <c:v>1976</c:v>
                </c:pt>
                <c:pt idx="484">
                  <c:v>1976</c:v>
                </c:pt>
                <c:pt idx="485">
                  <c:v>1976</c:v>
                </c:pt>
                <c:pt idx="486">
                  <c:v>1976</c:v>
                </c:pt>
                <c:pt idx="487">
                  <c:v>1977</c:v>
                </c:pt>
                <c:pt idx="488">
                  <c:v>1977</c:v>
                </c:pt>
                <c:pt idx="489">
                  <c:v>1977</c:v>
                </c:pt>
                <c:pt idx="490">
                  <c:v>1977</c:v>
                </c:pt>
                <c:pt idx="491">
                  <c:v>1977</c:v>
                </c:pt>
                <c:pt idx="492">
                  <c:v>1977</c:v>
                </c:pt>
                <c:pt idx="493">
                  <c:v>1977</c:v>
                </c:pt>
                <c:pt idx="494">
                  <c:v>1977</c:v>
                </c:pt>
                <c:pt idx="495">
                  <c:v>1977</c:v>
                </c:pt>
                <c:pt idx="496">
                  <c:v>1977</c:v>
                </c:pt>
                <c:pt idx="497">
                  <c:v>1977</c:v>
                </c:pt>
                <c:pt idx="498">
                  <c:v>1977</c:v>
                </c:pt>
                <c:pt idx="499">
                  <c:v>1978</c:v>
                </c:pt>
                <c:pt idx="500">
                  <c:v>1978</c:v>
                </c:pt>
                <c:pt idx="501">
                  <c:v>1978</c:v>
                </c:pt>
                <c:pt idx="502">
                  <c:v>1978</c:v>
                </c:pt>
                <c:pt idx="503">
                  <c:v>1978</c:v>
                </c:pt>
                <c:pt idx="504">
                  <c:v>1978</c:v>
                </c:pt>
                <c:pt idx="505">
                  <c:v>1978</c:v>
                </c:pt>
                <c:pt idx="506">
                  <c:v>1978</c:v>
                </c:pt>
                <c:pt idx="507">
                  <c:v>1978</c:v>
                </c:pt>
                <c:pt idx="508">
                  <c:v>1978</c:v>
                </c:pt>
                <c:pt idx="509">
                  <c:v>1978</c:v>
                </c:pt>
                <c:pt idx="510">
                  <c:v>1978</c:v>
                </c:pt>
                <c:pt idx="511">
                  <c:v>1979</c:v>
                </c:pt>
                <c:pt idx="512">
                  <c:v>1979</c:v>
                </c:pt>
                <c:pt idx="513">
                  <c:v>1979</c:v>
                </c:pt>
                <c:pt idx="514">
                  <c:v>1979</c:v>
                </c:pt>
                <c:pt idx="515">
                  <c:v>1979</c:v>
                </c:pt>
                <c:pt idx="516">
                  <c:v>1979</c:v>
                </c:pt>
                <c:pt idx="517">
                  <c:v>1979</c:v>
                </c:pt>
                <c:pt idx="518">
                  <c:v>1979</c:v>
                </c:pt>
                <c:pt idx="519">
                  <c:v>1979</c:v>
                </c:pt>
                <c:pt idx="520">
                  <c:v>1979</c:v>
                </c:pt>
                <c:pt idx="521">
                  <c:v>1979</c:v>
                </c:pt>
                <c:pt idx="522">
                  <c:v>1979</c:v>
                </c:pt>
                <c:pt idx="523">
                  <c:v>1980</c:v>
                </c:pt>
                <c:pt idx="524">
                  <c:v>1980</c:v>
                </c:pt>
                <c:pt idx="525">
                  <c:v>1980</c:v>
                </c:pt>
                <c:pt idx="526">
                  <c:v>1980</c:v>
                </c:pt>
                <c:pt idx="527">
                  <c:v>1980</c:v>
                </c:pt>
                <c:pt idx="528">
                  <c:v>1980</c:v>
                </c:pt>
                <c:pt idx="529">
                  <c:v>1980</c:v>
                </c:pt>
                <c:pt idx="530">
                  <c:v>1980</c:v>
                </c:pt>
                <c:pt idx="531">
                  <c:v>1980</c:v>
                </c:pt>
                <c:pt idx="532">
                  <c:v>1980</c:v>
                </c:pt>
                <c:pt idx="533">
                  <c:v>1980</c:v>
                </c:pt>
                <c:pt idx="534">
                  <c:v>1980</c:v>
                </c:pt>
                <c:pt idx="535">
                  <c:v>1981</c:v>
                </c:pt>
                <c:pt idx="536">
                  <c:v>1981</c:v>
                </c:pt>
                <c:pt idx="537">
                  <c:v>1981</c:v>
                </c:pt>
                <c:pt idx="538">
                  <c:v>1981</c:v>
                </c:pt>
                <c:pt idx="539">
                  <c:v>1981</c:v>
                </c:pt>
                <c:pt idx="540">
                  <c:v>1981</c:v>
                </c:pt>
                <c:pt idx="541">
                  <c:v>1981</c:v>
                </c:pt>
                <c:pt idx="542">
                  <c:v>1981</c:v>
                </c:pt>
                <c:pt idx="543">
                  <c:v>1981</c:v>
                </c:pt>
                <c:pt idx="544">
                  <c:v>1981</c:v>
                </c:pt>
                <c:pt idx="545">
                  <c:v>1981</c:v>
                </c:pt>
                <c:pt idx="546">
                  <c:v>1981</c:v>
                </c:pt>
                <c:pt idx="547">
                  <c:v>1982</c:v>
                </c:pt>
                <c:pt idx="548">
                  <c:v>1982</c:v>
                </c:pt>
                <c:pt idx="549">
                  <c:v>1982</c:v>
                </c:pt>
                <c:pt idx="550">
                  <c:v>1982</c:v>
                </c:pt>
                <c:pt idx="551">
                  <c:v>1982</c:v>
                </c:pt>
                <c:pt idx="552">
                  <c:v>1982</c:v>
                </c:pt>
                <c:pt idx="553">
                  <c:v>1982</c:v>
                </c:pt>
                <c:pt idx="554">
                  <c:v>1982</c:v>
                </c:pt>
                <c:pt idx="555">
                  <c:v>1982</c:v>
                </c:pt>
                <c:pt idx="556">
                  <c:v>1982</c:v>
                </c:pt>
                <c:pt idx="557">
                  <c:v>1982</c:v>
                </c:pt>
                <c:pt idx="558">
                  <c:v>1982</c:v>
                </c:pt>
                <c:pt idx="559">
                  <c:v>1983</c:v>
                </c:pt>
                <c:pt idx="560">
                  <c:v>1983</c:v>
                </c:pt>
                <c:pt idx="561">
                  <c:v>1983</c:v>
                </c:pt>
                <c:pt idx="562">
                  <c:v>1983</c:v>
                </c:pt>
                <c:pt idx="563">
                  <c:v>1983</c:v>
                </c:pt>
                <c:pt idx="564">
                  <c:v>1983</c:v>
                </c:pt>
                <c:pt idx="565">
                  <c:v>1983</c:v>
                </c:pt>
                <c:pt idx="566">
                  <c:v>1983</c:v>
                </c:pt>
                <c:pt idx="567">
                  <c:v>1983</c:v>
                </c:pt>
                <c:pt idx="568">
                  <c:v>1983</c:v>
                </c:pt>
                <c:pt idx="569">
                  <c:v>1983</c:v>
                </c:pt>
                <c:pt idx="570">
                  <c:v>1983</c:v>
                </c:pt>
                <c:pt idx="571">
                  <c:v>1984</c:v>
                </c:pt>
                <c:pt idx="572">
                  <c:v>1984</c:v>
                </c:pt>
                <c:pt idx="573">
                  <c:v>1984</c:v>
                </c:pt>
                <c:pt idx="574">
                  <c:v>1984</c:v>
                </c:pt>
                <c:pt idx="575">
                  <c:v>1984</c:v>
                </c:pt>
                <c:pt idx="576">
                  <c:v>1984</c:v>
                </c:pt>
                <c:pt idx="577">
                  <c:v>1984</c:v>
                </c:pt>
                <c:pt idx="578">
                  <c:v>1984</c:v>
                </c:pt>
                <c:pt idx="579">
                  <c:v>1984</c:v>
                </c:pt>
                <c:pt idx="580">
                  <c:v>1984</c:v>
                </c:pt>
                <c:pt idx="581">
                  <c:v>1984</c:v>
                </c:pt>
                <c:pt idx="582">
                  <c:v>1984</c:v>
                </c:pt>
                <c:pt idx="583">
                  <c:v>1985</c:v>
                </c:pt>
                <c:pt idx="584">
                  <c:v>1985</c:v>
                </c:pt>
                <c:pt idx="585">
                  <c:v>1985</c:v>
                </c:pt>
                <c:pt idx="586">
                  <c:v>1985</c:v>
                </c:pt>
                <c:pt idx="587">
                  <c:v>1985</c:v>
                </c:pt>
                <c:pt idx="588">
                  <c:v>1985</c:v>
                </c:pt>
                <c:pt idx="589">
                  <c:v>1985</c:v>
                </c:pt>
                <c:pt idx="590">
                  <c:v>1985</c:v>
                </c:pt>
                <c:pt idx="591">
                  <c:v>1985</c:v>
                </c:pt>
                <c:pt idx="592">
                  <c:v>1985</c:v>
                </c:pt>
                <c:pt idx="593">
                  <c:v>1985</c:v>
                </c:pt>
                <c:pt idx="594">
                  <c:v>1985</c:v>
                </c:pt>
                <c:pt idx="595">
                  <c:v>1986</c:v>
                </c:pt>
                <c:pt idx="596">
                  <c:v>1986</c:v>
                </c:pt>
                <c:pt idx="597">
                  <c:v>1986</c:v>
                </c:pt>
                <c:pt idx="598">
                  <c:v>1986</c:v>
                </c:pt>
                <c:pt idx="599">
                  <c:v>1986</c:v>
                </c:pt>
                <c:pt idx="600">
                  <c:v>1986</c:v>
                </c:pt>
                <c:pt idx="601">
                  <c:v>1986</c:v>
                </c:pt>
                <c:pt idx="602">
                  <c:v>1986</c:v>
                </c:pt>
                <c:pt idx="603">
                  <c:v>1986</c:v>
                </c:pt>
                <c:pt idx="604">
                  <c:v>1986</c:v>
                </c:pt>
                <c:pt idx="605">
                  <c:v>1986</c:v>
                </c:pt>
                <c:pt idx="606">
                  <c:v>1986</c:v>
                </c:pt>
                <c:pt idx="607">
                  <c:v>1987</c:v>
                </c:pt>
                <c:pt idx="608">
                  <c:v>1987</c:v>
                </c:pt>
                <c:pt idx="609">
                  <c:v>1987</c:v>
                </c:pt>
                <c:pt idx="610">
                  <c:v>1987</c:v>
                </c:pt>
                <c:pt idx="611">
                  <c:v>1987</c:v>
                </c:pt>
                <c:pt idx="612">
                  <c:v>1987</c:v>
                </c:pt>
                <c:pt idx="613">
                  <c:v>1987</c:v>
                </c:pt>
                <c:pt idx="614">
                  <c:v>1987</c:v>
                </c:pt>
                <c:pt idx="615">
                  <c:v>1987</c:v>
                </c:pt>
                <c:pt idx="616">
                  <c:v>1987</c:v>
                </c:pt>
                <c:pt idx="617">
                  <c:v>1987</c:v>
                </c:pt>
                <c:pt idx="618">
                  <c:v>1987</c:v>
                </c:pt>
                <c:pt idx="619">
                  <c:v>1988</c:v>
                </c:pt>
                <c:pt idx="620">
                  <c:v>1988</c:v>
                </c:pt>
                <c:pt idx="621">
                  <c:v>1988</c:v>
                </c:pt>
                <c:pt idx="622">
                  <c:v>1988</c:v>
                </c:pt>
                <c:pt idx="623">
                  <c:v>1988</c:v>
                </c:pt>
                <c:pt idx="624">
                  <c:v>1988</c:v>
                </c:pt>
                <c:pt idx="625">
                  <c:v>1988</c:v>
                </c:pt>
                <c:pt idx="626">
                  <c:v>1988</c:v>
                </c:pt>
                <c:pt idx="627">
                  <c:v>1988</c:v>
                </c:pt>
                <c:pt idx="628">
                  <c:v>1988</c:v>
                </c:pt>
                <c:pt idx="629">
                  <c:v>1988</c:v>
                </c:pt>
                <c:pt idx="630">
                  <c:v>1988</c:v>
                </c:pt>
                <c:pt idx="631">
                  <c:v>1989</c:v>
                </c:pt>
                <c:pt idx="632">
                  <c:v>1989</c:v>
                </c:pt>
                <c:pt idx="633">
                  <c:v>1989</c:v>
                </c:pt>
                <c:pt idx="634">
                  <c:v>1989</c:v>
                </c:pt>
                <c:pt idx="635">
                  <c:v>1989</c:v>
                </c:pt>
                <c:pt idx="636">
                  <c:v>1989</c:v>
                </c:pt>
                <c:pt idx="637">
                  <c:v>1989</c:v>
                </c:pt>
                <c:pt idx="638">
                  <c:v>1989</c:v>
                </c:pt>
                <c:pt idx="639">
                  <c:v>1989</c:v>
                </c:pt>
                <c:pt idx="640">
                  <c:v>1989</c:v>
                </c:pt>
                <c:pt idx="641">
                  <c:v>1989</c:v>
                </c:pt>
                <c:pt idx="642">
                  <c:v>1989</c:v>
                </c:pt>
                <c:pt idx="643">
                  <c:v>1990</c:v>
                </c:pt>
                <c:pt idx="644">
                  <c:v>1990</c:v>
                </c:pt>
                <c:pt idx="645">
                  <c:v>1990</c:v>
                </c:pt>
                <c:pt idx="646">
                  <c:v>1990</c:v>
                </c:pt>
                <c:pt idx="647">
                  <c:v>1990</c:v>
                </c:pt>
                <c:pt idx="648">
                  <c:v>1990</c:v>
                </c:pt>
                <c:pt idx="649">
                  <c:v>1990</c:v>
                </c:pt>
                <c:pt idx="650">
                  <c:v>1990</c:v>
                </c:pt>
                <c:pt idx="651">
                  <c:v>1990</c:v>
                </c:pt>
                <c:pt idx="652">
                  <c:v>1990</c:v>
                </c:pt>
                <c:pt idx="653">
                  <c:v>1990</c:v>
                </c:pt>
                <c:pt idx="654">
                  <c:v>1990</c:v>
                </c:pt>
                <c:pt idx="655">
                  <c:v>1991</c:v>
                </c:pt>
                <c:pt idx="656">
                  <c:v>1991</c:v>
                </c:pt>
                <c:pt idx="657">
                  <c:v>1991</c:v>
                </c:pt>
                <c:pt idx="658">
                  <c:v>1991</c:v>
                </c:pt>
                <c:pt idx="659">
                  <c:v>1991</c:v>
                </c:pt>
                <c:pt idx="660">
                  <c:v>1991</c:v>
                </c:pt>
                <c:pt idx="661">
                  <c:v>1991</c:v>
                </c:pt>
                <c:pt idx="662">
                  <c:v>1991</c:v>
                </c:pt>
                <c:pt idx="663">
                  <c:v>1991</c:v>
                </c:pt>
                <c:pt idx="664">
                  <c:v>1991</c:v>
                </c:pt>
                <c:pt idx="665">
                  <c:v>1991</c:v>
                </c:pt>
                <c:pt idx="666">
                  <c:v>1991</c:v>
                </c:pt>
                <c:pt idx="667">
                  <c:v>1992</c:v>
                </c:pt>
                <c:pt idx="668">
                  <c:v>1992</c:v>
                </c:pt>
                <c:pt idx="669">
                  <c:v>1992</c:v>
                </c:pt>
                <c:pt idx="670">
                  <c:v>1992</c:v>
                </c:pt>
                <c:pt idx="671">
                  <c:v>1992</c:v>
                </c:pt>
                <c:pt idx="672">
                  <c:v>1992</c:v>
                </c:pt>
                <c:pt idx="673">
                  <c:v>1992</c:v>
                </c:pt>
                <c:pt idx="674">
                  <c:v>1992</c:v>
                </c:pt>
                <c:pt idx="675">
                  <c:v>1992</c:v>
                </c:pt>
                <c:pt idx="676">
                  <c:v>1992</c:v>
                </c:pt>
                <c:pt idx="677">
                  <c:v>1992</c:v>
                </c:pt>
                <c:pt idx="678">
                  <c:v>1992</c:v>
                </c:pt>
                <c:pt idx="679">
                  <c:v>1993</c:v>
                </c:pt>
                <c:pt idx="680">
                  <c:v>1993</c:v>
                </c:pt>
                <c:pt idx="681">
                  <c:v>1993</c:v>
                </c:pt>
                <c:pt idx="682">
                  <c:v>1993</c:v>
                </c:pt>
                <c:pt idx="683">
                  <c:v>1993</c:v>
                </c:pt>
                <c:pt idx="684">
                  <c:v>1993</c:v>
                </c:pt>
                <c:pt idx="685">
                  <c:v>1993</c:v>
                </c:pt>
                <c:pt idx="686">
                  <c:v>1993</c:v>
                </c:pt>
                <c:pt idx="687">
                  <c:v>1993</c:v>
                </c:pt>
                <c:pt idx="688">
                  <c:v>1993</c:v>
                </c:pt>
                <c:pt idx="689">
                  <c:v>1993</c:v>
                </c:pt>
                <c:pt idx="690">
                  <c:v>1993</c:v>
                </c:pt>
                <c:pt idx="691">
                  <c:v>1994</c:v>
                </c:pt>
                <c:pt idx="692">
                  <c:v>1994</c:v>
                </c:pt>
                <c:pt idx="693">
                  <c:v>1994</c:v>
                </c:pt>
                <c:pt idx="694">
                  <c:v>1994</c:v>
                </c:pt>
                <c:pt idx="695">
                  <c:v>1994</c:v>
                </c:pt>
                <c:pt idx="696">
                  <c:v>1994</c:v>
                </c:pt>
                <c:pt idx="697">
                  <c:v>1994</c:v>
                </c:pt>
                <c:pt idx="698">
                  <c:v>1994</c:v>
                </c:pt>
                <c:pt idx="699">
                  <c:v>1994</c:v>
                </c:pt>
                <c:pt idx="700">
                  <c:v>1994</c:v>
                </c:pt>
                <c:pt idx="701">
                  <c:v>1994</c:v>
                </c:pt>
                <c:pt idx="702">
                  <c:v>1994</c:v>
                </c:pt>
                <c:pt idx="703">
                  <c:v>1995</c:v>
                </c:pt>
                <c:pt idx="704">
                  <c:v>1995</c:v>
                </c:pt>
                <c:pt idx="705">
                  <c:v>1995</c:v>
                </c:pt>
                <c:pt idx="706">
                  <c:v>1995</c:v>
                </c:pt>
                <c:pt idx="707">
                  <c:v>1995</c:v>
                </c:pt>
                <c:pt idx="708">
                  <c:v>1995</c:v>
                </c:pt>
                <c:pt idx="709">
                  <c:v>1995</c:v>
                </c:pt>
                <c:pt idx="710">
                  <c:v>1995</c:v>
                </c:pt>
                <c:pt idx="711">
                  <c:v>1995</c:v>
                </c:pt>
                <c:pt idx="712">
                  <c:v>1995</c:v>
                </c:pt>
                <c:pt idx="713">
                  <c:v>1995</c:v>
                </c:pt>
                <c:pt idx="714">
                  <c:v>1995</c:v>
                </c:pt>
                <c:pt idx="715">
                  <c:v>1996</c:v>
                </c:pt>
                <c:pt idx="716">
                  <c:v>1996</c:v>
                </c:pt>
                <c:pt idx="717">
                  <c:v>1996</c:v>
                </c:pt>
                <c:pt idx="718">
                  <c:v>1996</c:v>
                </c:pt>
                <c:pt idx="719">
                  <c:v>1996</c:v>
                </c:pt>
                <c:pt idx="720">
                  <c:v>1996</c:v>
                </c:pt>
                <c:pt idx="721">
                  <c:v>1996</c:v>
                </c:pt>
                <c:pt idx="722">
                  <c:v>1996</c:v>
                </c:pt>
                <c:pt idx="723">
                  <c:v>1996</c:v>
                </c:pt>
                <c:pt idx="724">
                  <c:v>1996</c:v>
                </c:pt>
                <c:pt idx="725">
                  <c:v>1996</c:v>
                </c:pt>
                <c:pt idx="726">
                  <c:v>1996</c:v>
                </c:pt>
                <c:pt idx="727">
                  <c:v>1997</c:v>
                </c:pt>
                <c:pt idx="728">
                  <c:v>1997</c:v>
                </c:pt>
                <c:pt idx="729">
                  <c:v>1997</c:v>
                </c:pt>
                <c:pt idx="730">
                  <c:v>1997</c:v>
                </c:pt>
                <c:pt idx="731">
                  <c:v>1997</c:v>
                </c:pt>
                <c:pt idx="732">
                  <c:v>1997</c:v>
                </c:pt>
                <c:pt idx="733">
                  <c:v>1997</c:v>
                </c:pt>
                <c:pt idx="734">
                  <c:v>1997</c:v>
                </c:pt>
                <c:pt idx="735">
                  <c:v>1997</c:v>
                </c:pt>
                <c:pt idx="736">
                  <c:v>1997</c:v>
                </c:pt>
                <c:pt idx="737">
                  <c:v>1997</c:v>
                </c:pt>
                <c:pt idx="738">
                  <c:v>1997</c:v>
                </c:pt>
                <c:pt idx="739">
                  <c:v>1998</c:v>
                </c:pt>
                <c:pt idx="740">
                  <c:v>1998</c:v>
                </c:pt>
                <c:pt idx="741">
                  <c:v>1998</c:v>
                </c:pt>
                <c:pt idx="742">
                  <c:v>1998</c:v>
                </c:pt>
                <c:pt idx="743">
                  <c:v>1998</c:v>
                </c:pt>
                <c:pt idx="744">
                  <c:v>1998</c:v>
                </c:pt>
                <c:pt idx="745">
                  <c:v>1998</c:v>
                </c:pt>
                <c:pt idx="746">
                  <c:v>1998</c:v>
                </c:pt>
                <c:pt idx="747">
                  <c:v>1998</c:v>
                </c:pt>
                <c:pt idx="748">
                  <c:v>1998</c:v>
                </c:pt>
                <c:pt idx="749">
                  <c:v>1998</c:v>
                </c:pt>
                <c:pt idx="750">
                  <c:v>1998</c:v>
                </c:pt>
                <c:pt idx="751">
                  <c:v>1999</c:v>
                </c:pt>
                <c:pt idx="752">
                  <c:v>1999</c:v>
                </c:pt>
                <c:pt idx="753">
                  <c:v>1999</c:v>
                </c:pt>
                <c:pt idx="754">
                  <c:v>1999</c:v>
                </c:pt>
                <c:pt idx="755">
                  <c:v>1999</c:v>
                </c:pt>
                <c:pt idx="756">
                  <c:v>1999</c:v>
                </c:pt>
                <c:pt idx="757">
                  <c:v>1999</c:v>
                </c:pt>
                <c:pt idx="758">
                  <c:v>1999</c:v>
                </c:pt>
                <c:pt idx="759">
                  <c:v>1999</c:v>
                </c:pt>
                <c:pt idx="760">
                  <c:v>1999</c:v>
                </c:pt>
                <c:pt idx="761">
                  <c:v>1999</c:v>
                </c:pt>
                <c:pt idx="762">
                  <c:v>1999</c:v>
                </c:pt>
                <c:pt idx="763">
                  <c:v>2000</c:v>
                </c:pt>
                <c:pt idx="764">
                  <c:v>2000</c:v>
                </c:pt>
                <c:pt idx="765">
                  <c:v>2000</c:v>
                </c:pt>
                <c:pt idx="766">
                  <c:v>2000</c:v>
                </c:pt>
                <c:pt idx="767">
                  <c:v>2000</c:v>
                </c:pt>
                <c:pt idx="768">
                  <c:v>2000</c:v>
                </c:pt>
                <c:pt idx="769">
                  <c:v>2000</c:v>
                </c:pt>
                <c:pt idx="770">
                  <c:v>2000</c:v>
                </c:pt>
                <c:pt idx="771">
                  <c:v>2000</c:v>
                </c:pt>
                <c:pt idx="772">
                  <c:v>2000</c:v>
                </c:pt>
                <c:pt idx="773">
                  <c:v>2000</c:v>
                </c:pt>
                <c:pt idx="774">
                  <c:v>2000</c:v>
                </c:pt>
                <c:pt idx="775">
                  <c:v>2001</c:v>
                </c:pt>
                <c:pt idx="776">
                  <c:v>2001</c:v>
                </c:pt>
                <c:pt idx="777">
                  <c:v>2001</c:v>
                </c:pt>
                <c:pt idx="778">
                  <c:v>2001</c:v>
                </c:pt>
                <c:pt idx="779">
                  <c:v>2001</c:v>
                </c:pt>
                <c:pt idx="780">
                  <c:v>2001</c:v>
                </c:pt>
                <c:pt idx="781">
                  <c:v>2001</c:v>
                </c:pt>
                <c:pt idx="782">
                  <c:v>2001</c:v>
                </c:pt>
                <c:pt idx="783">
                  <c:v>2001</c:v>
                </c:pt>
                <c:pt idx="784">
                  <c:v>2001</c:v>
                </c:pt>
                <c:pt idx="785">
                  <c:v>2001</c:v>
                </c:pt>
                <c:pt idx="786">
                  <c:v>2001</c:v>
                </c:pt>
                <c:pt idx="787">
                  <c:v>2002</c:v>
                </c:pt>
                <c:pt idx="788">
                  <c:v>2002</c:v>
                </c:pt>
                <c:pt idx="789">
                  <c:v>2002</c:v>
                </c:pt>
                <c:pt idx="790">
                  <c:v>2002</c:v>
                </c:pt>
                <c:pt idx="791">
                  <c:v>2002</c:v>
                </c:pt>
                <c:pt idx="792">
                  <c:v>2002</c:v>
                </c:pt>
                <c:pt idx="793">
                  <c:v>2002</c:v>
                </c:pt>
                <c:pt idx="794">
                  <c:v>2002</c:v>
                </c:pt>
                <c:pt idx="795">
                  <c:v>2002</c:v>
                </c:pt>
                <c:pt idx="796">
                  <c:v>2002</c:v>
                </c:pt>
                <c:pt idx="797">
                  <c:v>2002</c:v>
                </c:pt>
                <c:pt idx="798">
                  <c:v>2002</c:v>
                </c:pt>
                <c:pt idx="799">
                  <c:v>2003</c:v>
                </c:pt>
                <c:pt idx="800">
                  <c:v>2003</c:v>
                </c:pt>
                <c:pt idx="801">
                  <c:v>2003</c:v>
                </c:pt>
                <c:pt idx="802">
                  <c:v>2003</c:v>
                </c:pt>
                <c:pt idx="803">
                  <c:v>2003</c:v>
                </c:pt>
                <c:pt idx="804">
                  <c:v>2003</c:v>
                </c:pt>
                <c:pt idx="805">
                  <c:v>2003</c:v>
                </c:pt>
                <c:pt idx="806">
                  <c:v>2003</c:v>
                </c:pt>
                <c:pt idx="807">
                  <c:v>2003</c:v>
                </c:pt>
                <c:pt idx="808">
                  <c:v>2003</c:v>
                </c:pt>
                <c:pt idx="809">
                  <c:v>2003</c:v>
                </c:pt>
                <c:pt idx="810">
                  <c:v>2003</c:v>
                </c:pt>
                <c:pt idx="811">
                  <c:v>2004</c:v>
                </c:pt>
                <c:pt idx="812">
                  <c:v>2004</c:v>
                </c:pt>
                <c:pt idx="813">
                  <c:v>2004</c:v>
                </c:pt>
                <c:pt idx="814">
                  <c:v>2004</c:v>
                </c:pt>
                <c:pt idx="815">
                  <c:v>2004</c:v>
                </c:pt>
                <c:pt idx="816">
                  <c:v>2004</c:v>
                </c:pt>
                <c:pt idx="817">
                  <c:v>2004</c:v>
                </c:pt>
                <c:pt idx="818">
                  <c:v>2004</c:v>
                </c:pt>
                <c:pt idx="819">
                  <c:v>2004</c:v>
                </c:pt>
                <c:pt idx="820">
                  <c:v>2004</c:v>
                </c:pt>
                <c:pt idx="821">
                  <c:v>2004</c:v>
                </c:pt>
                <c:pt idx="822">
                  <c:v>2004</c:v>
                </c:pt>
                <c:pt idx="823">
                  <c:v>2005</c:v>
                </c:pt>
                <c:pt idx="824">
                  <c:v>2005</c:v>
                </c:pt>
                <c:pt idx="825">
                  <c:v>2005</c:v>
                </c:pt>
                <c:pt idx="826">
                  <c:v>2005</c:v>
                </c:pt>
                <c:pt idx="827">
                  <c:v>2005</c:v>
                </c:pt>
                <c:pt idx="828">
                  <c:v>2005</c:v>
                </c:pt>
                <c:pt idx="829">
                  <c:v>2005</c:v>
                </c:pt>
                <c:pt idx="830">
                  <c:v>2005</c:v>
                </c:pt>
                <c:pt idx="831">
                  <c:v>2005</c:v>
                </c:pt>
                <c:pt idx="832">
                  <c:v>2005</c:v>
                </c:pt>
                <c:pt idx="833">
                  <c:v>2005</c:v>
                </c:pt>
                <c:pt idx="834">
                  <c:v>2005</c:v>
                </c:pt>
                <c:pt idx="835">
                  <c:v>2006</c:v>
                </c:pt>
                <c:pt idx="836">
                  <c:v>2006</c:v>
                </c:pt>
                <c:pt idx="837">
                  <c:v>2006</c:v>
                </c:pt>
                <c:pt idx="838">
                  <c:v>2006</c:v>
                </c:pt>
                <c:pt idx="839">
                  <c:v>2006</c:v>
                </c:pt>
                <c:pt idx="840">
                  <c:v>2006</c:v>
                </c:pt>
                <c:pt idx="841">
                  <c:v>2006</c:v>
                </c:pt>
                <c:pt idx="842">
                  <c:v>2006</c:v>
                </c:pt>
                <c:pt idx="843">
                  <c:v>2006</c:v>
                </c:pt>
                <c:pt idx="844">
                  <c:v>2006</c:v>
                </c:pt>
                <c:pt idx="845">
                  <c:v>2006</c:v>
                </c:pt>
                <c:pt idx="846">
                  <c:v>2006</c:v>
                </c:pt>
                <c:pt idx="847">
                  <c:v>2007</c:v>
                </c:pt>
                <c:pt idx="848">
                  <c:v>2007</c:v>
                </c:pt>
                <c:pt idx="849">
                  <c:v>2007</c:v>
                </c:pt>
                <c:pt idx="850">
                  <c:v>2007</c:v>
                </c:pt>
                <c:pt idx="851">
                  <c:v>2007</c:v>
                </c:pt>
                <c:pt idx="852">
                  <c:v>2007</c:v>
                </c:pt>
                <c:pt idx="853">
                  <c:v>2007</c:v>
                </c:pt>
                <c:pt idx="854">
                  <c:v>2007</c:v>
                </c:pt>
                <c:pt idx="855">
                  <c:v>2007</c:v>
                </c:pt>
                <c:pt idx="856">
                  <c:v>2007</c:v>
                </c:pt>
                <c:pt idx="857">
                  <c:v>2007</c:v>
                </c:pt>
                <c:pt idx="858">
                  <c:v>2007</c:v>
                </c:pt>
                <c:pt idx="859">
                  <c:v>2008</c:v>
                </c:pt>
                <c:pt idx="860">
                  <c:v>2008</c:v>
                </c:pt>
                <c:pt idx="861">
                  <c:v>2008</c:v>
                </c:pt>
                <c:pt idx="862">
                  <c:v>2008</c:v>
                </c:pt>
                <c:pt idx="863">
                  <c:v>2008</c:v>
                </c:pt>
                <c:pt idx="864">
                  <c:v>2008</c:v>
                </c:pt>
                <c:pt idx="865">
                  <c:v>2008</c:v>
                </c:pt>
                <c:pt idx="866">
                  <c:v>2008</c:v>
                </c:pt>
                <c:pt idx="867">
                  <c:v>2008</c:v>
                </c:pt>
                <c:pt idx="868">
                  <c:v>2008</c:v>
                </c:pt>
                <c:pt idx="869">
                  <c:v>2008</c:v>
                </c:pt>
                <c:pt idx="870">
                  <c:v>2008</c:v>
                </c:pt>
                <c:pt idx="871">
                  <c:v>2009</c:v>
                </c:pt>
                <c:pt idx="872">
                  <c:v>2009</c:v>
                </c:pt>
                <c:pt idx="873">
                  <c:v>2009</c:v>
                </c:pt>
                <c:pt idx="874">
                  <c:v>2009</c:v>
                </c:pt>
                <c:pt idx="875">
                  <c:v>2009</c:v>
                </c:pt>
                <c:pt idx="876">
                  <c:v>2009</c:v>
                </c:pt>
                <c:pt idx="877">
                  <c:v>2009</c:v>
                </c:pt>
                <c:pt idx="878">
                  <c:v>2009</c:v>
                </c:pt>
                <c:pt idx="879">
                  <c:v>2009</c:v>
                </c:pt>
                <c:pt idx="880">
                  <c:v>2009</c:v>
                </c:pt>
                <c:pt idx="881">
                  <c:v>2009</c:v>
                </c:pt>
                <c:pt idx="882">
                  <c:v>2009</c:v>
                </c:pt>
                <c:pt idx="883">
                  <c:v>2010</c:v>
                </c:pt>
                <c:pt idx="884">
                  <c:v>2010</c:v>
                </c:pt>
                <c:pt idx="885">
                  <c:v>2010</c:v>
                </c:pt>
                <c:pt idx="886">
                  <c:v>2010</c:v>
                </c:pt>
                <c:pt idx="887">
                  <c:v>2010</c:v>
                </c:pt>
                <c:pt idx="888">
                  <c:v>2010</c:v>
                </c:pt>
                <c:pt idx="889">
                  <c:v>2010</c:v>
                </c:pt>
                <c:pt idx="890">
                  <c:v>2010</c:v>
                </c:pt>
                <c:pt idx="891">
                  <c:v>2010</c:v>
                </c:pt>
                <c:pt idx="892">
                  <c:v>2010</c:v>
                </c:pt>
                <c:pt idx="893">
                  <c:v>2010</c:v>
                </c:pt>
                <c:pt idx="894">
                  <c:v>2010</c:v>
                </c:pt>
                <c:pt idx="895">
                  <c:v>2011</c:v>
                </c:pt>
                <c:pt idx="896">
                  <c:v>2011</c:v>
                </c:pt>
                <c:pt idx="897">
                  <c:v>2011</c:v>
                </c:pt>
                <c:pt idx="898">
                  <c:v>2011</c:v>
                </c:pt>
                <c:pt idx="899">
                  <c:v>2011</c:v>
                </c:pt>
                <c:pt idx="900">
                  <c:v>2011</c:v>
                </c:pt>
                <c:pt idx="901">
                  <c:v>2011</c:v>
                </c:pt>
                <c:pt idx="902">
                  <c:v>2011</c:v>
                </c:pt>
                <c:pt idx="903">
                  <c:v>2011</c:v>
                </c:pt>
                <c:pt idx="904">
                  <c:v>2011</c:v>
                </c:pt>
                <c:pt idx="905">
                  <c:v>2011</c:v>
                </c:pt>
                <c:pt idx="906">
                  <c:v>2011</c:v>
                </c:pt>
                <c:pt idx="907">
                  <c:v>2012</c:v>
                </c:pt>
                <c:pt idx="908">
                  <c:v>2012</c:v>
                </c:pt>
                <c:pt idx="909">
                  <c:v>2012</c:v>
                </c:pt>
                <c:pt idx="910">
                  <c:v>2012</c:v>
                </c:pt>
                <c:pt idx="911">
                  <c:v>2012</c:v>
                </c:pt>
                <c:pt idx="912">
                  <c:v>2012</c:v>
                </c:pt>
                <c:pt idx="913">
                  <c:v>2012</c:v>
                </c:pt>
                <c:pt idx="914">
                  <c:v>2012</c:v>
                </c:pt>
                <c:pt idx="915">
                  <c:v>2012</c:v>
                </c:pt>
                <c:pt idx="916">
                  <c:v>2012</c:v>
                </c:pt>
                <c:pt idx="917">
                  <c:v>2012</c:v>
                </c:pt>
                <c:pt idx="918">
                  <c:v>2012</c:v>
                </c:pt>
                <c:pt idx="919">
                  <c:v>2013</c:v>
                </c:pt>
                <c:pt idx="920">
                  <c:v>2013</c:v>
                </c:pt>
                <c:pt idx="921">
                  <c:v>2013</c:v>
                </c:pt>
                <c:pt idx="922">
                  <c:v>2013</c:v>
                </c:pt>
                <c:pt idx="923">
                  <c:v>2013</c:v>
                </c:pt>
                <c:pt idx="924">
                  <c:v>2013</c:v>
                </c:pt>
                <c:pt idx="925">
                  <c:v>2013</c:v>
                </c:pt>
                <c:pt idx="926">
                  <c:v>2013</c:v>
                </c:pt>
                <c:pt idx="927">
                  <c:v>2013</c:v>
                </c:pt>
                <c:pt idx="928">
                  <c:v>2013</c:v>
                </c:pt>
                <c:pt idx="929">
                  <c:v>2013</c:v>
                </c:pt>
                <c:pt idx="930">
                  <c:v>2013</c:v>
                </c:pt>
                <c:pt idx="931">
                  <c:v>2014</c:v>
                </c:pt>
                <c:pt idx="932">
                  <c:v>2014</c:v>
                </c:pt>
                <c:pt idx="933">
                  <c:v>2014</c:v>
                </c:pt>
                <c:pt idx="934">
                  <c:v>2014</c:v>
                </c:pt>
                <c:pt idx="935">
                  <c:v>2014</c:v>
                </c:pt>
                <c:pt idx="936">
                  <c:v>2014</c:v>
                </c:pt>
                <c:pt idx="937">
                  <c:v>2014</c:v>
                </c:pt>
                <c:pt idx="938">
                  <c:v>2014</c:v>
                </c:pt>
                <c:pt idx="939">
                  <c:v>2014</c:v>
                </c:pt>
                <c:pt idx="940">
                  <c:v>2014</c:v>
                </c:pt>
                <c:pt idx="941">
                  <c:v>2014</c:v>
                </c:pt>
                <c:pt idx="942">
                  <c:v>2014</c:v>
                </c:pt>
                <c:pt idx="943">
                  <c:v>2015</c:v>
                </c:pt>
                <c:pt idx="944">
                  <c:v>2015</c:v>
                </c:pt>
                <c:pt idx="945">
                  <c:v>2015</c:v>
                </c:pt>
                <c:pt idx="946">
                  <c:v>2015</c:v>
                </c:pt>
                <c:pt idx="947">
                  <c:v>2015</c:v>
                </c:pt>
                <c:pt idx="948">
                  <c:v>2015</c:v>
                </c:pt>
                <c:pt idx="949">
                  <c:v>2015</c:v>
                </c:pt>
                <c:pt idx="950">
                  <c:v>2015</c:v>
                </c:pt>
                <c:pt idx="951">
                  <c:v>2015</c:v>
                </c:pt>
                <c:pt idx="952">
                  <c:v>2015</c:v>
                </c:pt>
                <c:pt idx="953">
                  <c:v>2015</c:v>
                </c:pt>
                <c:pt idx="954">
                  <c:v>2015</c:v>
                </c:pt>
                <c:pt idx="955">
                  <c:v>2016</c:v>
                </c:pt>
                <c:pt idx="956">
                  <c:v>2016</c:v>
                </c:pt>
                <c:pt idx="957">
                  <c:v>2016</c:v>
                </c:pt>
                <c:pt idx="958">
                  <c:v>2016</c:v>
                </c:pt>
                <c:pt idx="959">
                  <c:v>2016</c:v>
                </c:pt>
                <c:pt idx="960">
                  <c:v>2016</c:v>
                </c:pt>
                <c:pt idx="961">
                  <c:v>2016</c:v>
                </c:pt>
                <c:pt idx="962">
                  <c:v>2016</c:v>
                </c:pt>
                <c:pt idx="963">
                  <c:v>2016</c:v>
                </c:pt>
                <c:pt idx="964">
                  <c:v>2016</c:v>
                </c:pt>
                <c:pt idx="965">
                  <c:v>2016</c:v>
                </c:pt>
                <c:pt idx="966">
                  <c:v>2016</c:v>
                </c:pt>
                <c:pt idx="967">
                  <c:v>2017</c:v>
                </c:pt>
                <c:pt idx="968">
                  <c:v>2017</c:v>
                </c:pt>
                <c:pt idx="969">
                  <c:v>2017</c:v>
                </c:pt>
                <c:pt idx="970">
                  <c:v>2017</c:v>
                </c:pt>
                <c:pt idx="971">
                  <c:v>2017</c:v>
                </c:pt>
                <c:pt idx="972">
                  <c:v>2017</c:v>
                </c:pt>
                <c:pt idx="973">
                  <c:v>2017</c:v>
                </c:pt>
                <c:pt idx="974">
                  <c:v>2017</c:v>
                </c:pt>
                <c:pt idx="975">
                  <c:v>2017</c:v>
                </c:pt>
                <c:pt idx="976">
                  <c:v>2017</c:v>
                </c:pt>
                <c:pt idx="977">
                  <c:v>2017</c:v>
                </c:pt>
                <c:pt idx="978">
                  <c:v>2017</c:v>
                </c:pt>
                <c:pt idx="979">
                  <c:v>2018</c:v>
                </c:pt>
                <c:pt idx="980">
                  <c:v>2018</c:v>
                </c:pt>
                <c:pt idx="981">
                  <c:v>2018</c:v>
                </c:pt>
                <c:pt idx="982">
                  <c:v>2018</c:v>
                </c:pt>
                <c:pt idx="983">
                  <c:v>2018</c:v>
                </c:pt>
                <c:pt idx="984">
                  <c:v>2018</c:v>
                </c:pt>
                <c:pt idx="985">
                  <c:v>2018</c:v>
                </c:pt>
                <c:pt idx="986">
                  <c:v>2018</c:v>
                </c:pt>
                <c:pt idx="987">
                  <c:v>2018</c:v>
                </c:pt>
                <c:pt idx="988">
                  <c:v>2018</c:v>
                </c:pt>
                <c:pt idx="989">
                  <c:v>2018</c:v>
                </c:pt>
                <c:pt idx="990">
                  <c:v>2018</c:v>
                </c:pt>
                <c:pt idx="991">
                  <c:v>2019</c:v>
                </c:pt>
                <c:pt idx="992">
                  <c:v>2019</c:v>
                </c:pt>
                <c:pt idx="993">
                  <c:v>2019</c:v>
                </c:pt>
                <c:pt idx="994">
                  <c:v>2019</c:v>
                </c:pt>
                <c:pt idx="995">
                  <c:v>2019</c:v>
                </c:pt>
                <c:pt idx="996">
                  <c:v>2019</c:v>
                </c:pt>
                <c:pt idx="997">
                  <c:v>2019</c:v>
                </c:pt>
              </c:strCache>
            </c:strRef>
          </c:cat>
          <c:val>
            <c:numRef>
              <c:f>'[Value vs Growth from Ken French data - Dartmouth (1).xlsx]Portfolios_Formed_on_BE-ME'!$N$144:$N$1141</c:f>
              <c:numCache>
                <c:formatCode>0.00%</c:formatCode>
                <c:ptCount val="998"/>
                <c:pt idx="0">
                  <c:v>-3.2411719317891219E-2</c:v>
                </c:pt>
                <c:pt idx="1">
                  <c:v>-2.2145549333723924E-2</c:v>
                </c:pt>
                <c:pt idx="2">
                  <c:v>-2.1418811072814403E-2</c:v>
                </c:pt>
                <c:pt idx="3">
                  <c:v>-1.945959698898303E-2</c:v>
                </c:pt>
                <c:pt idx="4">
                  <c:v>-1.7590530958296213E-2</c:v>
                </c:pt>
                <c:pt idx="5">
                  <c:v>-2.0547366278377277E-2</c:v>
                </c:pt>
                <c:pt idx="6">
                  <c:v>-1.6379570304123847E-2</c:v>
                </c:pt>
                <c:pt idx="7">
                  <c:v>-1.8251757223423093E-2</c:v>
                </c:pt>
                <c:pt idx="8">
                  <c:v>-1.4137953147114413E-2</c:v>
                </c:pt>
                <c:pt idx="9">
                  <c:v>-2.2112736703181479E-3</c:v>
                </c:pt>
                <c:pt idx="10">
                  <c:v>-4.417116164268986E-3</c:v>
                </c:pt>
                <c:pt idx="11">
                  <c:v>-1.1382751017622983E-2</c:v>
                </c:pt>
                <c:pt idx="12">
                  <c:v>-1.3955593977885483E-2</c:v>
                </c:pt>
                <c:pt idx="13">
                  <c:v>-1.0019223445406622E-2</c:v>
                </c:pt>
                <c:pt idx="14">
                  <c:v>-8.1384819690055732E-3</c:v>
                </c:pt>
                <c:pt idx="15">
                  <c:v>-1.6159574160441892E-2</c:v>
                </c:pt>
                <c:pt idx="16">
                  <c:v>-1.7368914764356536E-2</c:v>
                </c:pt>
                <c:pt idx="17">
                  <c:v>-1.6747043609107948E-2</c:v>
                </c:pt>
                <c:pt idx="18">
                  <c:v>-2.0238407145331427E-2</c:v>
                </c:pt>
                <c:pt idx="19">
                  <c:v>-2.0990075193335955E-2</c:v>
                </c:pt>
                <c:pt idx="20">
                  <c:v>-1.9431647709493682E-2</c:v>
                </c:pt>
                <c:pt idx="21">
                  <c:v>-2.3809743743573697E-2</c:v>
                </c:pt>
                <c:pt idx="22">
                  <c:v>-2.4501021505558107E-2</c:v>
                </c:pt>
                <c:pt idx="23">
                  <c:v>-2.5084532535531223E-2</c:v>
                </c:pt>
                <c:pt idx="24">
                  <c:v>-2.075136411757339E-2</c:v>
                </c:pt>
                <c:pt idx="25">
                  <c:v>-1.7145737677412232E-2</c:v>
                </c:pt>
                <c:pt idx="26">
                  <c:v>-2.0137676862104659E-2</c:v>
                </c:pt>
                <c:pt idx="27">
                  <c:v>-2.3851396648183143E-2</c:v>
                </c:pt>
                <c:pt idx="28">
                  <c:v>-1.7748317482871756E-2</c:v>
                </c:pt>
                <c:pt idx="29">
                  <c:v>-2.1259611273351853E-2</c:v>
                </c:pt>
                <c:pt idx="30">
                  <c:v>-1.7256608401031936E-2</c:v>
                </c:pt>
                <c:pt idx="31">
                  <c:v>-1.9243485472093869E-2</c:v>
                </c:pt>
                <c:pt idx="32">
                  <c:v>-1.9149896920375165E-2</c:v>
                </c:pt>
                <c:pt idx="33">
                  <c:v>-3.2631735022997543E-2</c:v>
                </c:pt>
                <c:pt idx="34">
                  <c:v>-3.5004160700550013E-2</c:v>
                </c:pt>
                <c:pt idx="35">
                  <c:v>-3.173550232980249E-2</c:v>
                </c:pt>
                <c:pt idx="36">
                  <c:v>-3.386314196325857E-2</c:v>
                </c:pt>
                <c:pt idx="37">
                  <c:v>-3.334078293132503E-2</c:v>
                </c:pt>
                <c:pt idx="38">
                  <c:v>-3.6656689200865622E-2</c:v>
                </c:pt>
                <c:pt idx="39">
                  <c:v>-1.4049696210598928E-2</c:v>
                </c:pt>
                <c:pt idx="40">
                  <c:v>-3.3817475991256174E-2</c:v>
                </c:pt>
                <c:pt idx="41">
                  <c:v>-4.8846627331499137E-2</c:v>
                </c:pt>
                <c:pt idx="42">
                  <c:v>-4.9170354245585357E-2</c:v>
                </c:pt>
                <c:pt idx="43">
                  <c:v>-4.7967370056109959E-2</c:v>
                </c:pt>
                <c:pt idx="44">
                  <c:v>-4.5702188599234694E-2</c:v>
                </c:pt>
                <c:pt idx="45">
                  <c:v>-4.493983752583508E-2</c:v>
                </c:pt>
                <c:pt idx="46">
                  <c:v>-4.0253260630845999E-2</c:v>
                </c:pt>
                <c:pt idx="47">
                  <c:v>-4.2164733013689837E-2</c:v>
                </c:pt>
                <c:pt idx="48">
                  <c:v>-4.4243690985262263E-2</c:v>
                </c:pt>
                <c:pt idx="49">
                  <c:v>-4.4521430366666115E-2</c:v>
                </c:pt>
                <c:pt idx="50">
                  <c:v>-4.0734321496361137E-2</c:v>
                </c:pt>
                <c:pt idx="51">
                  <c:v>-3.6541999799046265E-2</c:v>
                </c:pt>
                <c:pt idx="52">
                  <c:v>-2.8259750332730871E-2</c:v>
                </c:pt>
                <c:pt idx="53">
                  <c:v>-2.3326811369884348E-2</c:v>
                </c:pt>
                <c:pt idx="54">
                  <c:v>-1.8145513179097739E-2</c:v>
                </c:pt>
                <c:pt idx="55">
                  <c:v>-2.2596410521363186E-2</c:v>
                </c:pt>
                <c:pt idx="56">
                  <c:v>-2.1689963775967547E-2</c:v>
                </c:pt>
                <c:pt idx="57">
                  <c:v>-1.4380335049342552E-2</c:v>
                </c:pt>
                <c:pt idx="58">
                  <c:v>-5.7165952820066313E-3</c:v>
                </c:pt>
                <c:pt idx="59">
                  <c:v>0</c:v>
                </c:pt>
                <c:pt idx="60">
                  <c:v>-7.3181294036639422E-3</c:v>
                </c:pt>
                <c:pt idx="61">
                  <c:v>0</c:v>
                </c:pt>
                <c:pt idx="62">
                  <c:v>0</c:v>
                </c:pt>
                <c:pt idx="63">
                  <c:v>0</c:v>
                </c:pt>
                <c:pt idx="64">
                  <c:v>0</c:v>
                </c:pt>
                <c:pt idx="65">
                  <c:v>0</c:v>
                </c:pt>
                <c:pt idx="66">
                  <c:v>0</c:v>
                </c:pt>
                <c:pt idx="67">
                  <c:v>0</c:v>
                </c:pt>
                <c:pt idx="68">
                  <c:v>0</c:v>
                </c:pt>
                <c:pt idx="69">
                  <c:v>0</c:v>
                </c:pt>
                <c:pt idx="70">
                  <c:v>0</c:v>
                </c:pt>
                <c:pt idx="71">
                  <c:v>0</c:v>
                </c:pt>
                <c:pt idx="72">
                  <c:v>0</c:v>
                </c:pt>
                <c:pt idx="73">
                  <c:v>0</c:v>
                </c:pt>
                <c:pt idx="74">
                  <c:v>-1.4531706774464137E-2</c:v>
                </c:pt>
                <c:pt idx="75">
                  <c:v>-6.8474092650281371E-3</c:v>
                </c:pt>
                <c:pt idx="76">
                  <c:v>0</c:v>
                </c:pt>
                <c:pt idx="77">
                  <c:v>0</c:v>
                </c:pt>
                <c:pt idx="78">
                  <c:v>0</c:v>
                </c:pt>
                <c:pt idx="79">
                  <c:v>0</c:v>
                </c:pt>
                <c:pt idx="80">
                  <c:v>0</c:v>
                </c:pt>
                <c:pt idx="81">
                  <c:v>0</c:v>
                </c:pt>
                <c:pt idx="82">
                  <c:v>0</c:v>
                </c:pt>
                <c:pt idx="83">
                  <c:v>0</c:v>
                </c:pt>
                <c:pt idx="84">
                  <c:v>0</c:v>
                </c:pt>
                <c:pt idx="85">
                  <c:v>0</c:v>
                </c:pt>
                <c:pt idx="86">
                  <c:v>-7.0607498195389695E-3</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-4.026635780447263E-3</c:v>
                </c:pt>
                <c:pt idx="749">
                  <c:v>-8.4012962715032113E-3</c:v>
                </c:pt>
                <c:pt idx="750">
                  <c:v>-1.2004624211915838E-2</c:v>
                </c:pt>
                <c:pt idx="751">
                  <c:v>-1.7176196165379132E-2</c:v>
                </c:pt>
                <c:pt idx="752">
                  <c:v>-1.7390481937501479E-2</c:v>
                </c:pt>
                <c:pt idx="753">
                  <c:v>-2.1350700013126778E-2</c:v>
                </c:pt>
                <c:pt idx="754">
                  <c:v>-1.3766291843482881E-2</c:v>
                </c:pt>
                <c:pt idx="755">
                  <c:v>-8.8939192630963504E-3</c:v>
                </c:pt>
                <c:pt idx="756">
                  <c:v>-1.6529569143788558E-2</c:v>
                </c:pt>
                <c:pt idx="757">
                  <c:v>-1.2264884952111421E-2</c:v>
                </c:pt>
                <c:pt idx="758">
                  <c:v>-1.6688596036066761E-2</c:v>
                </c:pt>
                <c:pt idx="759">
                  <c:v>-1.8980243295307897E-2</c:v>
                </c:pt>
                <c:pt idx="760">
                  <c:v>-2.3587393770122311E-2</c:v>
                </c:pt>
                <c:pt idx="761">
                  <c:v>-2.5170377653526588E-2</c:v>
                </c:pt>
                <c:pt idx="762">
                  <c:v>-3.1099908192240289E-2</c:v>
                </c:pt>
                <c:pt idx="763">
                  <c:v>-3.0592143890198598E-2</c:v>
                </c:pt>
                <c:pt idx="764">
                  <c:v>-3.3288762321162624E-2</c:v>
                </c:pt>
                <c:pt idx="765">
                  <c:v>-3.0197130138014838E-2</c:v>
                </c:pt>
                <c:pt idx="766">
                  <c:v>-2.0181934102673438E-2</c:v>
                </c:pt>
                <c:pt idx="767">
                  <c:v>-1.5126906475364299E-2</c:v>
                </c:pt>
                <c:pt idx="768">
                  <c:v>-1.9386180589832547E-2</c:v>
                </c:pt>
                <c:pt idx="769">
                  <c:v>-1.1370910103426057E-2</c:v>
                </c:pt>
                <c:pt idx="770">
                  <c:v>-1.1324879434207569E-2</c:v>
                </c:pt>
                <c:pt idx="771">
                  <c:v>-3.7563996738523286E-3</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-1.1267049096499449E-3</c:v>
                </c:pt>
                <c:pt idx="901">
                  <c:v>-7.2074598632843045E-3</c:v>
                </c:pt>
                <c:pt idx="902">
                  <c:v>-1.2759436809692382E-2</c:v>
                </c:pt>
                <c:pt idx="903">
                  <c:v>-1.4247410054229137E-2</c:v>
                </c:pt>
                <c:pt idx="904">
                  <c:v>-6.2112139960506241E-3</c:v>
                </c:pt>
                <c:pt idx="905">
                  <c:v>-1.088468723126379E-2</c:v>
                </c:pt>
                <c:pt idx="906">
                  <c:v>-1.2430714257580577E-2</c:v>
                </c:pt>
                <c:pt idx="907">
                  <c:v>-1.3320884936822042E-2</c:v>
                </c:pt>
                <c:pt idx="908">
                  <c:v>-1.219530263034585E-2</c:v>
                </c:pt>
                <c:pt idx="909">
                  <c:v>-1.3726280852115691E-2</c:v>
                </c:pt>
                <c:pt idx="910">
                  <c:v>-1.9377014712728569E-2</c:v>
                </c:pt>
                <c:pt idx="911">
                  <c:v>-1.9925119544276226E-2</c:v>
                </c:pt>
                <c:pt idx="912">
                  <c:v>-1.727235879002742E-2</c:v>
                </c:pt>
                <c:pt idx="913">
                  <c:v>-1.1007655409656092E-2</c:v>
                </c:pt>
                <c:pt idx="914">
                  <c:v>-1.2974873643044615E-2</c:v>
                </c:pt>
                <c:pt idx="915">
                  <c:v>-1.2716508747066202E-2</c:v>
                </c:pt>
                <c:pt idx="916">
                  <c:v>-2.768263424112849E-3</c:v>
                </c:pt>
                <c:pt idx="917">
                  <c:v>-7.5116104008408069E-3</c:v>
                </c:pt>
                <c:pt idx="918">
                  <c:v>-2.4168718268613443E-3</c:v>
                </c:pt>
                <c:pt idx="919">
                  <c:v>0</c:v>
                </c:pt>
                <c:pt idx="920">
                  <c:v>0</c:v>
                </c:pt>
                <c:pt idx="921">
                  <c:v>0</c:v>
                </c:pt>
                <c:pt idx="922">
                  <c:v>0</c:v>
                </c:pt>
                <c:pt idx="923">
                  <c:v>0</c:v>
                </c:pt>
                <c:pt idx="924">
                  <c:v>0</c:v>
                </c:pt>
                <c:pt idx="925">
                  <c:v>0</c:v>
                </c:pt>
                <c:pt idx="926">
                  <c:v>0</c:v>
                </c:pt>
                <c:pt idx="927">
                  <c:v>0</c:v>
                </c:pt>
                <c:pt idx="928">
                  <c:v>0</c:v>
                </c:pt>
                <c:pt idx="929">
                  <c:v>-1.2038642190344007E-3</c:v>
                </c:pt>
                <c:pt idx="930">
                  <c:v>-3.6247916708460615E-3</c:v>
                </c:pt>
                <c:pt idx="931">
                  <c:v>-6.2363474261293295E-3</c:v>
                </c:pt>
                <c:pt idx="932">
                  <c:v>-8.7712846414731427E-3</c:v>
                </c:pt>
                <c:pt idx="933">
                  <c:v>-4.9753351610153373E-3</c:v>
                </c:pt>
                <c:pt idx="934">
                  <c:v>-2.4874640958900684E-3</c:v>
                </c:pt>
                <c:pt idx="935">
                  <c:v>-3.4463284436323516E-3</c:v>
                </c:pt>
                <c:pt idx="936">
                  <c:v>-4.0764379889948188E-3</c:v>
                </c:pt>
                <c:pt idx="937">
                  <c:v>-8.3557414821806564E-3</c:v>
                </c:pt>
                <c:pt idx="938">
                  <c:v>-9.5686569425399437E-3</c:v>
                </c:pt>
                <c:pt idx="939">
                  <c:v>-1.2360194696748428E-2</c:v>
                </c:pt>
                <c:pt idx="940">
                  <c:v>-1.3791530462577306E-2</c:v>
                </c:pt>
                <c:pt idx="941">
                  <c:v>-2.0147180304364909E-2</c:v>
                </c:pt>
                <c:pt idx="942">
                  <c:v>-1.6687361065150785E-2</c:v>
                </c:pt>
                <c:pt idx="943">
                  <c:v>-2.2956992426719669E-2</c:v>
                </c:pt>
                <c:pt idx="944">
                  <c:v>-2.5526181884385934E-2</c:v>
                </c:pt>
                <c:pt idx="945">
                  <c:v>-2.6433844945902285E-2</c:v>
                </c:pt>
                <c:pt idx="946">
                  <c:v>-2.3898085671071989E-2</c:v>
                </c:pt>
                <c:pt idx="947">
                  <c:v>-2.4608515965520494E-2</c:v>
                </c:pt>
                <c:pt idx="948">
                  <c:v>-2.7990697691265387E-2</c:v>
                </c:pt>
                <c:pt idx="949">
                  <c:v>-3.120588948722447E-2</c:v>
                </c:pt>
                <c:pt idx="950">
                  <c:v>-3.2287613353608524E-2</c:v>
                </c:pt>
                <c:pt idx="951">
                  <c:v>-3.5311936590100013E-2</c:v>
                </c:pt>
                <c:pt idx="952">
                  <c:v>-3.626795930072757E-2</c:v>
                </c:pt>
                <c:pt idx="953">
                  <c:v>-3.3949365907541385E-2</c:v>
                </c:pt>
                <c:pt idx="954">
                  <c:v>-3.7553693186136883E-2</c:v>
                </c:pt>
                <c:pt idx="955">
                  <c:v>-4.2553106451555855E-2</c:v>
                </c:pt>
                <c:pt idx="956">
                  <c:v>-4.391585747478377E-2</c:v>
                </c:pt>
                <c:pt idx="957">
                  <c:v>-4.2862648069597276E-2</c:v>
                </c:pt>
                <c:pt idx="958">
                  <c:v>-4.0822210615847565E-2</c:v>
                </c:pt>
                <c:pt idx="959">
                  <c:v>-4.4090188477575731E-2</c:v>
                </c:pt>
                <c:pt idx="960">
                  <c:v>-4.7426948443584305E-2</c:v>
                </c:pt>
                <c:pt idx="961">
                  <c:v>-5.0724855266653934E-2</c:v>
                </c:pt>
                <c:pt idx="962">
                  <c:v>-4.3856208133269403E-2</c:v>
                </c:pt>
                <c:pt idx="963">
                  <c:v>-4.4346906668356612E-2</c:v>
                </c:pt>
                <c:pt idx="964">
                  <c:v>-4.2114179923132156E-2</c:v>
                </c:pt>
                <c:pt idx="965">
                  <c:v>-3.1736662122128889E-2</c:v>
                </c:pt>
                <c:pt idx="966">
                  <c:v>-3.2508611037634694E-2</c:v>
                </c:pt>
                <c:pt idx="967">
                  <c:v>-3.5496250582921274E-2</c:v>
                </c:pt>
                <c:pt idx="968">
                  <c:v>-3.6910905596575505E-2</c:v>
                </c:pt>
                <c:pt idx="969">
                  <c:v>-4.0756165656599119E-2</c:v>
                </c:pt>
                <c:pt idx="970">
                  <c:v>-4.1808512016249244E-2</c:v>
                </c:pt>
                <c:pt idx="971">
                  <c:v>-4.749563718552241E-2</c:v>
                </c:pt>
                <c:pt idx="972">
                  <c:v>-4.2405883372590214E-2</c:v>
                </c:pt>
                <c:pt idx="973">
                  <c:v>-3.9003261939712042E-2</c:v>
                </c:pt>
                <c:pt idx="974">
                  <c:v>-3.9605126119392819E-2</c:v>
                </c:pt>
                <c:pt idx="975">
                  <c:v>-3.4152815285754201E-2</c:v>
                </c:pt>
                <c:pt idx="976">
                  <c:v>-3.268601181764863E-2</c:v>
                </c:pt>
                <c:pt idx="977">
                  <c:v>-3.1063689756854584E-2</c:v>
                </c:pt>
                <c:pt idx="978">
                  <c:v>-3.0050785490870702E-2</c:v>
                </c:pt>
                <c:pt idx="979">
                  <c:v>-3.5667673690313428E-2</c:v>
                </c:pt>
                <c:pt idx="980">
                  <c:v>-3.4985903205076552E-2</c:v>
                </c:pt>
                <c:pt idx="981">
                  <c:v>-3.3950549708575473E-2</c:v>
                </c:pt>
                <c:pt idx="982">
                  <c:v>-3.4708195305101608E-2</c:v>
                </c:pt>
                <c:pt idx="983">
                  <c:v>-3.8106101173061679E-2</c:v>
                </c:pt>
                <c:pt idx="984">
                  <c:v>-3.6876158776242063E-2</c:v>
                </c:pt>
                <c:pt idx="985">
                  <c:v>-4.4672221006319068E-2</c:v>
                </c:pt>
                <c:pt idx="986">
                  <c:v>-4.989465692374373E-2</c:v>
                </c:pt>
                <c:pt idx="987">
                  <c:v>-6.0604271555657174E-2</c:v>
                </c:pt>
                <c:pt idx="988">
                  <c:v>-4.9668242818297736E-2</c:v>
                </c:pt>
                <c:pt idx="989">
                  <c:v>-3.7662248682641897E-2</c:v>
                </c:pt>
                <c:pt idx="990">
                  <c:v>-4.0626743482510719E-2</c:v>
                </c:pt>
                <c:pt idx="991">
                  <c:v>-2.3675898952716601E-2</c:v>
                </c:pt>
                <c:pt idx="992">
                  <c:v>-1.5270526557628505E-2</c:v>
                </c:pt>
                <c:pt idx="993">
                  <c:v>-2.543144814519871E-2</c:v>
                </c:pt>
                <c:pt idx="994">
                  <c:v>-3.2279483839609435E-2</c:v>
                </c:pt>
                <c:pt idx="995">
                  <c:v>-3.4660900693649577E-2</c:v>
                </c:pt>
                <c:pt idx="996">
                  <c:v>-3.3917935902008978E-2</c:v>
                </c:pt>
                <c:pt idx="997">
                  <c:v>-3.7637551895009613E-2</c:v>
                </c:pt>
              </c:numCache>
            </c:numRef>
          </c:val>
          <c:extLst>
            <c:ext xmlns:c16="http://schemas.microsoft.com/office/drawing/2014/chart" uri="{C3380CC4-5D6E-409C-BE32-E72D297353CC}">
              <c16:uniqueId val="{00000000-1BF1-4682-A4E7-5A51F98F7486}"/>
            </c:ext>
          </c:extLst>
        </c:ser>
        <c:ser>
          <c:idx val="1"/>
          <c:order val="1"/>
          <c:tx>
            <c:v>Positive</c:v>
          </c:tx>
          <c:spPr>
            <a:solidFill>
              <a:schemeClr val="accent1">
                <a:shade val="76000"/>
              </a:schemeClr>
            </a:solidFill>
            <a:ln>
              <a:noFill/>
            </a:ln>
            <a:effectLst/>
          </c:spPr>
          <c:invertIfNegative val="0"/>
          <c:cat>
            <c:strRef>
              <c:f>'[Value vs Growth from Ken French data - Dartmouth (1).xlsx]Portfolios_Formed_on_BE-ME'!$A$144:$A$1141</c:f>
              <c:strCache>
                <c:ptCount val="998"/>
                <c:pt idx="0">
                  <c:v>1936</c:v>
                </c:pt>
                <c:pt idx="1">
                  <c:v>1936</c:v>
                </c:pt>
                <c:pt idx="2">
                  <c:v>1936</c:v>
                </c:pt>
                <c:pt idx="3">
                  <c:v>1936</c:v>
                </c:pt>
                <c:pt idx="4">
                  <c:v>1936</c:v>
                </c:pt>
                <c:pt idx="5">
                  <c:v>1936</c:v>
                </c:pt>
                <c:pt idx="6">
                  <c:v>1936</c:v>
                </c:pt>
                <c:pt idx="7">
                  <c:v>1937</c:v>
                </c:pt>
                <c:pt idx="8">
                  <c:v>1937</c:v>
                </c:pt>
                <c:pt idx="9">
                  <c:v>1937</c:v>
                </c:pt>
                <c:pt idx="10">
                  <c:v>1937</c:v>
                </c:pt>
                <c:pt idx="11">
                  <c:v>1937</c:v>
                </c:pt>
                <c:pt idx="12">
                  <c:v>1937</c:v>
                </c:pt>
                <c:pt idx="13">
                  <c:v>1937</c:v>
                </c:pt>
                <c:pt idx="14">
                  <c:v>1937</c:v>
                </c:pt>
                <c:pt idx="15">
                  <c:v>1937</c:v>
                </c:pt>
                <c:pt idx="16">
                  <c:v>1937</c:v>
                </c:pt>
                <c:pt idx="17">
                  <c:v>1937</c:v>
                </c:pt>
                <c:pt idx="18">
                  <c:v>1937</c:v>
                </c:pt>
                <c:pt idx="19">
                  <c:v>1938</c:v>
                </c:pt>
                <c:pt idx="20">
                  <c:v>1938</c:v>
                </c:pt>
                <c:pt idx="21">
                  <c:v>1938</c:v>
                </c:pt>
                <c:pt idx="22">
                  <c:v>1938</c:v>
                </c:pt>
                <c:pt idx="23">
                  <c:v>1938</c:v>
                </c:pt>
                <c:pt idx="24">
                  <c:v>1938</c:v>
                </c:pt>
                <c:pt idx="25">
                  <c:v>1938</c:v>
                </c:pt>
                <c:pt idx="26">
                  <c:v>1938</c:v>
                </c:pt>
                <c:pt idx="27">
                  <c:v>1938</c:v>
                </c:pt>
                <c:pt idx="28">
                  <c:v>1938</c:v>
                </c:pt>
                <c:pt idx="29">
                  <c:v>1938</c:v>
                </c:pt>
                <c:pt idx="30">
                  <c:v>1938</c:v>
                </c:pt>
                <c:pt idx="31">
                  <c:v>1939</c:v>
                </c:pt>
                <c:pt idx="32">
                  <c:v>1939</c:v>
                </c:pt>
                <c:pt idx="33">
                  <c:v>1939</c:v>
                </c:pt>
                <c:pt idx="34">
                  <c:v>1939</c:v>
                </c:pt>
                <c:pt idx="35">
                  <c:v>1939</c:v>
                </c:pt>
                <c:pt idx="36">
                  <c:v>1939</c:v>
                </c:pt>
                <c:pt idx="37">
                  <c:v>1939</c:v>
                </c:pt>
                <c:pt idx="38">
                  <c:v>1939</c:v>
                </c:pt>
                <c:pt idx="39">
                  <c:v>1939</c:v>
                </c:pt>
                <c:pt idx="40">
                  <c:v>1939</c:v>
                </c:pt>
                <c:pt idx="41">
                  <c:v>1939</c:v>
                </c:pt>
                <c:pt idx="42">
                  <c:v>1939</c:v>
                </c:pt>
                <c:pt idx="43">
                  <c:v>1940</c:v>
                </c:pt>
                <c:pt idx="44">
                  <c:v>1940</c:v>
                </c:pt>
                <c:pt idx="45">
                  <c:v>1940</c:v>
                </c:pt>
                <c:pt idx="46">
                  <c:v>1940</c:v>
                </c:pt>
                <c:pt idx="47">
                  <c:v>1940</c:v>
                </c:pt>
                <c:pt idx="48">
                  <c:v>1940</c:v>
                </c:pt>
                <c:pt idx="49">
                  <c:v>1940</c:v>
                </c:pt>
                <c:pt idx="50">
                  <c:v>1940</c:v>
                </c:pt>
                <c:pt idx="51">
                  <c:v>1940</c:v>
                </c:pt>
                <c:pt idx="52">
                  <c:v>1940</c:v>
                </c:pt>
                <c:pt idx="53">
                  <c:v>1940</c:v>
                </c:pt>
                <c:pt idx="54">
                  <c:v>1940</c:v>
                </c:pt>
                <c:pt idx="55">
                  <c:v>1941</c:v>
                </c:pt>
                <c:pt idx="56">
                  <c:v>1941</c:v>
                </c:pt>
                <c:pt idx="57">
                  <c:v>1941</c:v>
                </c:pt>
                <c:pt idx="58">
                  <c:v>1941</c:v>
                </c:pt>
                <c:pt idx="59">
                  <c:v>1941</c:v>
                </c:pt>
                <c:pt idx="60">
                  <c:v>1941</c:v>
                </c:pt>
                <c:pt idx="61">
                  <c:v>1941</c:v>
                </c:pt>
                <c:pt idx="62">
                  <c:v>1941</c:v>
                </c:pt>
                <c:pt idx="63">
                  <c:v>1941</c:v>
                </c:pt>
                <c:pt idx="64">
                  <c:v>1941</c:v>
                </c:pt>
                <c:pt idx="65">
                  <c:v>1941</c:v>
                </c:pt>
                <c:pt idx="66">
                  <c:v>1941</c:v>
                </c:pt>
                <c:pt idx="67">
                  <c:v>1942</c:v>
                </c:pt>
                <c:pt idx="68">
                  <c:v>1942</c:v>
                </c:pt>
                <c:pt idx="69">
                  <c:v>1942</c:v>
                </c:pt>
                <c:pt idx="70">
                  <c:v>1942</c:v>
                </c:pt>
                <c:pt idx="71">
                  <c:v>1942</c:v>
                </c:pt>
                <c:pt idx="72">
                  <c:v>1942</c:v>
                </c:pt>
                <c:pt idx="73">
                  <c:v>1942</c:v>
                </c:pt>
                <c:pt idx="74">
                  <c:v>1942</c:v>
                </c:pt>
                <c:pt idx="75">
                  <c:v>1942</c:v>
                </c:pt>
                <c:pt idx="76">
                  <c:v>1942</c:v>
                </c:pt>
                <c:pt idx="77">
                  <c:v>1942</c:v>
                </c:pt>
                <c:pt idx="78">
                  <c:v>1942</c:v>
                </c:pt>
                <c:pt idx="79">
                  <c:v>1943</c:v>
                </c:pt>
                <c:pt idx="80">
                  <c:v>1943</c:v>
                </c:pt>
                <c:pt idx="81">
                  <c:v>1943</c:v>
                </c:pt>
                <c:pt idx="82">
                  <c:v>1943</c:v>
                </c:pt>
                <c:pt idx="83">
                  <c:v>1943</c:v>
                </c:pt>
                <c:pt idx="84">
                  <c:v>1943</c:v>
                </c:pt>
                <c:pt idx="85">
                  <c:v>1943</c:v>
                </c:pt>
                <c:pt idx="86">
                  <c:v>1943</c:v>
                </c:pt>
                <c:pt idx="87">
                  <c:v>1943</c:v>
                </c:pt>
                <c:pt idx="88">
                  <c:v>1943</c:v>
                </c:pt>
                <c:pt idx="89">
                  <c:v>1943</c:v>
                </c:pt>
                <c:pt idx="90">
                  <c:v>1943</c:v>
                </c:pt>
                <c:pt idx="91">
                  <c:v>1944</c:v>
                </c:pt>
                <c:pt idx="92">
                  <c:v>1944</c:v>
                </c:pt>
                <c:pt idx="93">
                  <c:v>1944</c:v>
                </c:pt>
                <c:pt idx="94">
                  <c:v>1944</c:v>
                </c:pt>
                <c:pt idx="95">
                  <c:v>1944</c:v>
                </c:pt>
                <c:pt idx="96">
                  <c:v>1944</c:v>
                </c:pt>
                <c:pt idx="97">
                  <c:v>1944</c:v>
                </c:pt>
                <c:pt idx="98">
                  <c:v>1944</c:v>
                </c:pt>
                <c:pt idx="99">
                  <c:v>1944</c:v>
                </c:pt>
                <c:pt idx="100">
                  <c:v>1944</c:v>
                </c:pt>
                <c:pt idx="101">
                  <c:v>1944</c:v>
                </c:pt>
                <c:pt idx="102">
                  <c:v>1944</c:v>
                </c:pt>
                <c:pt idx="103">
                  <c:v>1945</c:v>
                </c:pt>
                <c:pt idx="104">
                  <c:v>1945</c:v>
                </c:pt>
                <c:pt idx="105">
                  <c:v>1945</c:v>
                </c:pt>
                <c:pt idx="106">
                  <c:v>1945</c:v>
                </c:pt>
                <c:pt idx="107">
                  <c:v>1945</c:v>
                </c:pt>
                <c:pt idx="108">
                  <c:v>1945</c:v>
                </c:pt>
                <c:pt idx="109">
                  <c:v>1945</c:v>
                </c:pt>
                <c:pt idx="110">
                  <c:v>1945</c:v>
                </c:pt>
                <c:pt idx="111">
                  <c:v>1945</c:v>
                </c:pt>
                <c:pt idx="112">
                  <c:v>1945</c:v>
                </c:pt>
                <c:pt idx="113">
                  <c:v>1945</c:v>
                </c:pt>
                <c:pt idx="114">
                  <c:v>1945</c:v>
                </c:pt>
                <c:pt idx="115">
                  <c:v>1946</c:v>
                </c:pt>
                <c:pt idx="116">
                  <c:v>1946</c:v>
                </c:pt>
                <c:pt idx="117">
                  <c:v>1946</c:v>
                </c:pt>
                <c:pt idx="118">
                  <c:v>1946</c:v>
                </c:pt>
                <c:pt idx="119">
                  <c:v>1946</c:v>
                </c:pt>
                <c:pt idx="120">
                  <c:v>1946</c:v>
                </c:pt>
                <c:pt idx="121">
                  <c:v>1946</c:v>
                </c:pt>
                <c:pt idx="122">
                  <c:v>1946</c:v>
                </c:pt>
                <c:pt idx="123">
                  <c:v>1946</c:v>
                </c:pt>
                <c:pt idx="124">
                  <c:v>1946</c:v>
                </c:pt>
                <c:pt idx="125">
                  <c:v>1946</c:v>
                </c:pt>
                <c:pt idx="126">
                  <c:v>1946</c:v>
                </c:pt>
                <c:pt idx="127">
                  <c:v>1947</c:v>
                </c:pt>
                <c:pt idx="128">
                  <c:v>1947</c:v>
                </c:pt>
                <c:pt idx="129">
                  <c:v>1947</c:v>
                </c:pt>
                <c:pt idx="130">
                  <c:v>1947</c:v>
                </c:pt>
                <c:pt idx="131">
                  <c:v>1947</c:v>
                </c:pt>
                <c:pt idx="132">
                  <c:v>1947</c:v>
                </c:pt>
                <c:pt idx="133">
                  <c:v>1947</c:v>
                </c:pt>
                <c:pt idx="134">
                  <c:v>1947</c:v>
                </c:pt>
                <c:pt idx="135">
                  <c:v>1947</c:v>
                </c:pt>
                <c:pt idx="136">
                  <c:v>1947</c:v>
                </c:pt>
                <c:pt idx="137">
                  <c:v>1947</c:v>
                </c:pt>
                <c:pt idx="138">
                  <c:v>1947</c:v>
                </c:pt>
                <c:pt idx="139">
                  <c:v>1948</c:v>
                </c:pt>
                <c:pt idx="140">
                  <c:v>1948</c:v>
                </c:pt>
                <c:pt idx="141">
                  <c:v>1948</c:v>
                </c:pt>
                <c:pt idx="142">
                  <c:v>1948</c:v>
                </c:pt>
                <c:pt idx="143">
                  <c:v>1948</c:v>
                </c:pt>
                <c:pt idx="144">
                  <c:v>1948</c:v>
                </c:pt>
                <c:pt idx="145">
                  <c:v>1948</c:v>
                </c:pt>
                <c:pt idx="146">
                  <c:v>1948</c:v>
                </c:pt>
                <c:pt idx="147">
                  <c:v>1948</c:v>
                </c:pt>
                <c:pt idx="148">
                  <c:v>1948</c:v>
                </c:pt>
                <c:pt idx="149">
                  <c:v>1948</c:v>
                </c:pt>
                <c:pt idx="150">
                  <c:v>1948</c:v>
                </c:pt>
                <c:pt idx="151">
                  <c:v>1949</c:v>
                </c:pt>
                <c:pt idx="152">
                  <c:v>1949</c:v>
                </c:pt>
                <c:pt idx="153">
                  <c:v>1949</c:v>
                </c:pt>
                <c:pt idx="154">
                  <c:v>1949</c:v>
                </c:pt>
                <c:pt idx="155">
                  <c:v>1949</c:v>
                </c:pt>
                <c:pt idx="156">
                  <c:v>1949</c:v>
                </c:pt>
                <c:pt idx="157">
                  <c:v>1949</c:v>
                </c:pt>
                <c:pt idx="158">
                  <c:v>1949</c:v>
                </c:pt>
                <c:pt idx="159">
                  <c:v>1949</c:v>
                </c:pt>
                <c:pt idx="160">
                  <c:v>1949</c:v>
                </c:pt>
                <c:pt idx="161">
                  <c:v>1949</c:v>
                </c:pt>
                <c:pt idx="162">
                  <c:v>1949</c:v>
                </c:pt>
                <c:pt idx="163">
                  <c:v>1950</c:v>
                </c:pt>
                <c:pt idx="164">
                  <c:v>1950</c:v>
                </c:pt>
                <c:pt idx="165">
                  <c:v>1950</c:v>
                </c:pt>
                <c:pt idx="166">
                  <c:v>1950</c:v>
                </c:pt>
                <c:pt idx="167">
                  <c:v>1950</c:v>
                </c:pt>
                <c:pt idx="168">
                  <c:v>1950</c:v>
                </c:pt>
                <c:pt idx="169">
                  <c:v>1950</c:v>
                </c:pt>
                <c:pt idx="170">
                  <c:v>1950</c:v>
                </c:pt>
                <c:pt idx="171">
                  <c:v>1950</c:v>
                </c:pt>
                <c:pt idx="172">
                  <c:v>1950</c:v>
                </c:pt>
                <c:pt idx="173">
                  <c:v>1950</c:v>
                </c:pt>
                <c:pt idx="174">
                  <c:v>1950</c:v>
                </c:pt>
                <c:pt idx="175">
                  <c:v>1951</c:v>
                </c:pt>
                <c:pt idx="176">
                  <c:v>1951</c:v>
                </c:pt>
                <c:pt idx="177">
                  <c:v>1951</c:v>
                </c:pt>
                <c:pt idx="178">
                  <c:v>1951</c:v>
                </c:pt>
                <c:pt idx="179">
                  <c:v>1951</c:v>
                </c:pt>
                <c:pt idx="180">
                  <c:v>1951</c:v>
                </c:pt>
                <c:pt idx="181">
                  <c:v>1951</c:v>
                </c:pt>
                <c:pt idx="182">
                  <c:v>1951</c:v>
                </c:pt>
                <c:pt idx="183">
                  <c:v>1951</c:v>
                </c:pt>
                <c:pt idx="184">
                  <c:v>1951</c:v>
                </c:pt>
                <c:pt idx="185">
                  <c:v>1951</c:v>
                </c:pt>
                <c:pt idx="186">
                  <c:v>1951</c:v>
                </c:pt>
                <c:pt idx="187">
                  <c:v>1952</c:v>
                </c:pt>
                <c:pt idx="188">
                  <c:v>1952</c:v>
                </c:pt>
                <c:pt idx="189">
                  <c:v>1952</c:v>
                </c:pt>
                <c:pt idx="190">
                  <c:v>1952</c:v>
                </c:pt>
                <c:pt idx="191">
                  <c:v>1952</c:v>
                </c:pt>
                <c:pt idx="192">
                  <c:v>1952</c:v>
                </c:pt>
                <c:pt idx="193">
                  <c:v>1952</c:v>
                </c:pt>
                <c:pt idx="194">
                  <c:v>1952</c:v>
                </c:pt>
                <c:pt idx="195">
                  <c:v>1952</c:v>
                </c:pt>
                <c:pt idx="196">
                  <c:v>1952</c:v>
                </c:pt>
                <c:pt idx="197">
                  <c:v>1952</c:v>
                </c:pt>
                <c:pt idx="198">
                  <c:v>1952</c:v>
                </c:pt>
                <c:pt idx="199">
                  <c:v>1953</c:v>
                </c:pt>
                <c:pt idx="200">
                  <c:v>1953</c:v>
                </c:pt>
                <c:pt idx="201">
                  <c:v>1953</c:v>
                </c:pt>
                <c:pt idx="202">
                  <c:v>1953</c:v>
                </c:pt>
                <c:pt idx="203">
                  <c:v>1953</c:v>
                </c:pt>
                <c:pt idx="204">
                  <c:v>1953</c:v>
                </c:pt>
                <c:pt idx="205">
                  <c:v>1953</c:v>
                </c:pt>
                <c:pt idx="206">
                  <c:v>1953</c:v>
                </c:pt>
                <c:pt idx="207">
                  <c:v>1953</c:v>
                </c:pt>
                <c:pt idx="208">
                  <c:v>1953</c:v>
                </c:pt>
                <c:pt idx="209">
                  <c:v>1953</c:v>
                </c:pt>
                <c:pt idx="210">
                  <c:v>1953</c:v>
                </c:pt>
                <c:pt idx="211">
                  <c:v>1954</c:v>
                </c:pt>
                <c:pt idx="212">
                  <c:v>1954</c:v>
                </c:pt>
                <c:pt idx="213">
                  <c:v>1954</c:v>
                </c:pt>
                <c:pt idx="214">
                  <c:v>1954</c:v>
                </c:pt>
                <c:pt idx="215">
                  <c:v>1954</c:v>
                </c:pt>
                <c:pt idx="216">
                  <c:v>1954</c:v>
                </c:pt>
                <c:pt idx="217">
                  <c:v>1954</c:v>
                </c:pt>
                <c:pt idx="218">
                  <c:v>1954</c:v>
                </c:pt>
                <c:pt idx="219">
                  <c:v>1954</c:v>
                </c:pt>
                <c:pt idx="220">
                  <c:v>1954</c:v>
                </c:pt>
                <c:pt idx="221">
                  <c:v>1954</c:v>
                </c:pt>
                <c:pt idx="222">
                  <c:v>1954</c:v>
                </c:pt>
                <c:pt idx="223">
                  <c:v>1955</c:v>
                </c:pt>
                <c:pt idx="224">
                  <c:v>1955</c:v>
                </c:pt>
                <c:pt idx="225">
                  <c:v>1955</c:v>
                </c:pt>
                <c:pt idx="226">
                  <c:v>1955</c:v>
                </c:pt>
                <c:pt idx="227">
                  <c:v>1955</c:v>
                </c:pt>
                <c:pt idx="228">
                  <c:v>1955</c:v>
                </c:pt>
                <c:pt idx="229">
                  <c:v>1955</c:v>
                </c:pt>
                <c:pt idx="230">
                  <c:v>1955</c:v>
                </c:pt>
                <c:pt idx="231">
                  <c:v>1955</c:v>
                </c:pt>
                <c:pt idx="232">
                  <c:v>1955</c:v>
                </c:pt>
                <c:pt idx="233">
                  <c:v>1955</c:v>
                </c:pt>
                <c:pt idx="234">
                  <c:v>1955</c:v>
                </c:pt>
                <c:pt idx="235">
                  <c:v>1956</c:v>
                </c:pt>
                <c:pt idx="236">
                  <c:v>1956</c:v>
                </c:pt>
                <c:pt idx="237">
                  <c:v>1956</c:v>
                </c:pt>
                <c:pt idx="238">
                  <c:v>1956</c:v>
                </c:pt>
                <c:pt idx="239">
                  <c:v>1956</c:v>
                </c:pt>
                <c:pt idx="240">
                  <c:v>1956</c:v>
                </c:pt>
                <c:pt idx="241">
                  <c:v>1956</c:v>
                </c:pt>
                <c:pt idx="242">
                  <c:v>1956</c:v>
                </c:pt>
                <c:pt idx="243">
                  <c:v>1956</c:v>
                </c:pt>
                <c:pt idx="244">
                  <c:v>1956</c:v>
                </c:pt>
                <c:pt idx="245">
                  <c:v>1956</c:v>
                </c:pt>
                <c:pt idx="246">
                  <c:v>1956</c:v>
                </c:pt>
                <c:pt idx="247">
                  <c:v>1957</c:v>
                </c:pt>
                <c:pt idx="248">
                  <c:v>1957</c:v>
                </c:pt>
                <c:pt idx="249">
                  <c:v>1957</c:v>
                </c:pt>
                <c:pt idx="250">
                  <c:v>1957</c:v>
                </c:pt>
                <c:pt idx="251">
                  <c:v>1957</c:v>
                </c:pt>
                <c:pt idx="252">
                  <c:v>1957</c:v>
                </c:pt>
                <c:pt idx="253">
                  <c:v>1957</c:v>
                </c:pt>
                <c:pt idx="254">
                  <c:v>1957</c:v>
                </c:pt>
                <c:pt idx="255">
                  <c:v>1957</c:v>
                </c:pt>
                <c:pt idx="256">
                  <c:v>1957</c:v>
                </c:pt>
                <c:pt idx="257">
                  <c:v>1957</c:v>
                </c:pt>
                <c:pt idx="258">
                  <c:v>1957</c:v>
                </c:pt>
                <c:pt idx="259">
                  <c:v>1958</c:v>
                </c:pt>
                <c:pt idx="260">
                  <c:v>1958</c:v>
                </c:pt>
                <c:pt idx="261">
                  <c:v>1958</c:v>
                </c:pt>
                <c:pt idx="262">
                  <c:v>1958</c:v>
                </c:pt>
                <c:pt idx="263">
                  <c:v>1958</c:v>
                </c:pt>
                <c:pt idx="264">
                  <c:v>1958</c:v>
                </c:pt>
                <c:pt idx="265">
                  <c:v>1958</c:v>
                </c:pt>
                <c:pt idx="266">
                  <c:v>1958</c:v>
                </c:pt>
                <c:pt idx="267">
                  <c:v>1958</c:v>
                </c:pt>
                <c:pt idx="268">
                  <c:v>1958</c:v>
                </c:pt>
                <c:pt idx="269">
                  <c:v>1958</c:v>
                </c:pt>
                <c:pt idx="270">
                  <c:v>1958</c:v>
                </c:pt>
                <c:pt idx="271">
                  <c:v>1959</c:v>
                </c:pt>
                <c:pt idx="272">
                  <c:v>1959</c:v>
                </c:pt>
                <c:pt idx="273">
                  <c:v>1959</c:v>
                </c:pt>
                <c:pt idx="274">
                  <c:v>1959</c:v>
                </c:pt>
                <c:pt idx="275">
                  <c:v>1959</c:v>
                </c:pt>
                <c:pt idx="276">
                  <c:v>1959</c:v>
                </c:pt>
                <c:pt idx="277">
                  <c:v>1959</c:v>
                </c:pt>
                <c:pt idx="278">
                  <c:v>1959</c:v>
                </c:pt>
                <c:pt idx="279">
                  <c:v>1959</c:v>
                </c:pt>
                <c:pt idx="280">
                  <c:v>1959</c:v>
                </c:pt>
                <c:pt idx="281">
                  <c:v>1959</c:v>
                </c:pt>
                <c:pt idx="282">
                  <c:v>1959</c:v>
                </c:pt>
                <c:pt idx="283">
                  <c:v>1960</c:v>
                </c:pt>
                <c:pt idx="284">
                  <c:v>1960</c:v>
                </c:pt>
                <c:pt idx="285">
                  <c:v>1960</c:v>
                </c:pt>
                <c:pt idx="286">
                  <c:v>1960</c:v>
                </c:pt>
                <c:pt idx="287">
                  <c:v>1960</c:v>
                </c:pt>
                <c:pt idx="288">
                  <c:v>1960</c:v>
                </c:pt>
                <c:pt idx="289">
                  <c:v>1960</c:v>
                </c:pt>
                <c:pt idx="290">
                  <c:v>1960</c:v>
                </c:pt>
                <c:pt idx="291">
                  <c:v>1960</c:v>
                </c:pt>
                <c:pt idx="292">
                  <c:v>1960</c:v>
                </c:pt>
                <c:pt idx="293">
                  <c:v>1960</c:v>
                </c:pt>
                <c:pt idx="294">
                  <c:v>1960</c:v>
                </c:pt>
                <c:pt idx="295">
                  <c:v>1961</c:v>
                </c:pt>
                <c:pt idx="296">
                  <c:v>1961</c:v>
                </c:pt>
                <c:pt idx="297">
                  <c:v>1961</c:v>
                </c:pt>
                <c:pt idx="298">
                  <c:v>1961</c:v>
                </c:pt>
                <c:pt idx="299">
                  <c:v>1961</c:v>
                </c:pt>
                <c:pt idx="300">
                  <c:v>1961</c:v>
                </c:pt>
                <c:pt idx="301">
                  <c:v>1961</c:v>
                </c:pt>
                <c:pt idx="302">
                  <c:v>1961</c:v>
                </c:pt>
                <c:pt idx="303">
                  <c:v>1961</c:v>
                </c:pt>
                <c:pt idx="304">
                  <c:v>1961</c:v>
                </c:pt>
                <c:pt idx="305">
                  <c:v>1961</c:v>
                </c:pt>
                <c:pt idx="306">
                  <c:v>1961</c:v>
                </c:pt>
                <c:pt idx="307">
                  <c:v>1962</c:v>
                </c:pt>
                <c:pt idx="308">
                  <c:v>1962</c:v>
                </c:pt>
                <c:pt idx="309">
                  <c:v>1962</c:v>
                </c:pt>
                <c:pt idx="310">
                  <c:v>1962</c:v>
                </c:pt>
                <c:pt idx="311">
                  <c:v>1962</c:v>
                </c:pt>
                <c:pt idx="312">
                  <c:v>1962</c:v>
                </c:pt>
                <c:pt idx="313">
                  <c:v>1962</c:v>
                </c:pt>
                <c:pt idx="314">
                  <c:v>1962</c:v>
                </c:pt>
                <c:pt idx="315">
                  <c:v>1962</c:v>
                </c:pt>
                <c:pt idx="316">
                  <c:v>1962</c:v>
                </c:pt>
                <c:pt idx="317">
                  <c:v>1962</c:v>
                </c:pt>
                <c:pt idx="318">
                  <c:v>1962</c:v>
                </c:pt>
                <c:pt idx="319">
                  <c:v>1963</c:v>
                </c:pt>
                <c:pt idx="320">
                  <c:v>1963</c:v>
                </c:pt>
                <c:pt idx="321">
                  <c:v>1963</c:v>
                </c:pt>
                <c:pt idx="322">
                  <c:v>1963</c:v>
                </c:pt>
                <c:pt idx="323">
                  <c:v>1963</c:v>
                </c:pt>
                <c:pt idx="324">
                  <c:v>1963</c:v>
                </c:pt>
                <c:pt idx="325">
                  <c:v>1963</c:v>
                </c:pt>
                <c:pt idx="326">
                  <c:v>1963</c:v>
                </c:pt>
                <c:pt idx="327">
                  <c:v>1963</c:v>
                </c:pt>
                <c:pt idx="328">
                  <c:v>1963</c:v>
                </c:pt>
                <c:pt idx="329">
                  <c:v>1963</c:v>
                </c:pt>
                <c:pt idx="330">
                  <c:v>1963</c:v>
                </c:pt>
                <c:pt idx="331">
                  <c:v>1964</c:v>
                </c:pt>
                <c:pt idx="332">
                  <c:v>1964</c:v>
                </c:pt>
                <c:pt idx="333">
                  <c:v>1964</c:v>
                </c:pt>
                <c:pt idx="334">
                  <c:v>1964</c:v>
                </c:pt>
                <c:pt idx="335">
                  <c:v>1964</c:v>
                </c:pt>
                <c:pt idx="336">
                  <c:v>1964</c:v>
                </c:pt>
                <c:pt idx="337">
                  <c:v>1964</c:v>
                </c:pt>
                <c:pt idx="338">
                  <c:v>1964</c:v>
                </c:pt>
                <c:pt idx="339">
                  <c:v>1964</c:v>
                </c:pt>
                <c:pt idx="340">
                  <c:v>1964</c:v>
                </c:pt>
                <c:pt idx="341">
                  <c:v>1964</c:v>
                </c:pt>
                <c:pt idx="342">
                  <c:v>1964</c:v>
                </c:pt>
                <c:pt idx="343">
                  <c:v>1965</c:v>
                </c:pt>
                <c:pt idx="344">
                  <c:v>1965</c:v>
                </c:pt>
                <c:pt idx="345">
                  <c:v>1965</c:v>
                </c:pt>
                <c:pt idx="346">
                  <c:v>1965</c:v>
                </c:pt>
                <c:pt idx="347">
                  <c:v>1965</c:v>
                </c:pt>
                <c:pt idx="348">
                  <c:v>1965</c:v>
                </c:pt>
                <c:pt idx="349">
                  <c:v>1965</c:v>
                </c:pt>
                <c:pt idx="350">
                  <c:v>1965</c:v>
                </c:pt>
                <c:pt idx="351">
                  <c:v>1965</c:v>
                </c:pt>
                <c:pt idx="352">
                  <c:v>1965</c:v>
                </c:pt>
                <c:pt idx="353">
                  <c:v>1965</c:v>
                </c:pt>
                <c:pt idx="354">
                  <c:v>1965</c:v>
                </c:pt>
                <c:pt idx="355">
                  <c:v>1966</c:v>
                </c:pt>
                <c:pt idx="356">
                  <c:v>1966</c:v>
                </c:pt>
                <c:pt idx="357">
                  <c:v>1966</c:v>
                </c:pt>
                <c:pt idx="358">
                  <c:v>1966</c:v>
                </c:pt>
                <c:pt idx="359">
                  <c:v>1966</c:v>
                </c:pt>
                <c:pt idx="360">
                  <c:v>1966</c:v>
                </c:pt>
                <c:pt idx="361">
                  <c:v>1966</c:v>
                </c:pt>
                <c:pt idx="362">
                  <c:v>1966</c:v>
                </c:pt>
                <c:pt idx="363">
                  <c:v>1966</c:v>
                </c:pt>
                <c:pt idx="364">
                  <c:v>1966</c:v>
                </c:pt>
                <c:pt idx="365">
                  <c:v>1966</c:v>
                </c:pt>
                <c:pt idx="366">
                  <c:v>1966</c:v>
                </c:pt>
                <c:pt idx="367">
                  <c:v>1967</c:v>
                </c:pt>
                <c:pt idx="368">
                  <c:v>1967</c:v>
                </c:pt>
                <c:pt idx="369">
                  <c:v>1967</c:v>
                </c:pt>
                <c:pt idx="370">
                  <c:v>1967</c:v>
                </c:pt>
                <c:pt idx="371">
                  <c:v>1967</c:v>
                </c:pt>
                <c:pt idx="372">
                  <c:v>1967</c:v>
                </c:pt>
                <c:pt idx="373">
                  <c:v>1967</c:v>
                </c:pt>
                <c:pt idx="374">
                  <c:v>1967</c:v>
                </c:pt>
                <c:pt idx="375">
                  <c:v>1967</c:v>
                </c:pt>
                <c:pt idx="376">
                  <c:v>1967</c:v>
                </c:pt>
                <c:pt idx="377">
                  <c:v>1967</c:v>
                </c:pt>
                <c:pt idx="378">
                  <c:v>1967</c:v>
                </c:pt>
                <c:pt idx="379">
                  <c:v>1968</c:v>
                </c:pt>
                <c:pt idx="380">
                  <c:v>1968</c:v>
                </c:pt>
                <c:pt idx="381">
                  <c:v>1968</c:v>
                </c:pt>
                <c:pt idx="382">
                  <c:v>1968</c:v>
                </c:pt>
                <c:pt idx="383">
                  <c:v>1968</c:v>
                </c:pt>
                <c:pt idx="384">
                  <c:v>1968</c:v>
                </c:pt>
                <c:pt idx="385">
                  <c:v>1968</c:v>
                </c:pt>
                <c:pt idx="386">
                  <c:v>1968</c:v>
                </c:pt>
                <c:pt idx="387">
                  <c:v>1968</c:v>
                </c:pt>
                <c:pt idx="388">
                  <c:v>1968</c:v>
                </c:pt>
                <c:pt idx="389">
                  <c:v>1968</c:v>
                </c:pt>
                <c:pt idx="390">
                  <c:v>1968</c:v>
                </c:pt>
                <c:pt idx="391">
                  <c:v>1969</c:v>
                </c:pt>
                <c:pt idx="392">
                  <c:v>1969</c:v>
                </c:pt>
                <c:pt idx="393">
                  <c:v>1969</c:v>
                </c:pt>
                <c:pt idx="394">
                  <c:v>1969</c:v>
                </c:pt>
                <c:pt idx="395">
                  <c:v>1969</c:v>
                </c:pt>
                <c:pt idx="396">
                  <c:v>1969</c:v>
                </c:pt>
                <c:pt idx="397">
                  <c:v>1969</c:v>
                </c:pt>
                <c:pt idx="398">
                  <c:v>1969</c:v>
                </c:pt>
                <c:pt idx="399">
                  <c:v>1969</c:v>
                </c:pt>
                <c:pt idx="400">
                  <c:v>1969</c:v>
                </c:pt>
                <c:pt idx="401">
                  <c:v>1969</c:v>
                </c:pt>
                <c:pt idx="402">
                  <c:v>1969</c:v>
                </c:pt>
                <c:pt idx="403">
                  <c:v>1970</c:v>
                </c:pt>
                <c:pt idx="404">
                  <c:v>1970</c:v>
                </c:pt>
                <c:pt idx="405">
                  <c:v>1970</c:v>
                </c:pt>
                <c:pt idx="406">
                  <c:v>1970</c:v>
                </c:pt>
                <c:pt idx="407">
                  <c:v>1970</c:v>
                </c:pt>
                <c:pt idx="408">
                  <c:v>1970</c:v>
                </c:pt>
                <c:pt idx="409">
                  <c:v>1970</c:v>
                </c:pt>
                <c:pt idx="410">
                  <c:v>1970</c:v>
                </c:pt>
                <c:pt idx="411">
                  <c:v>1970</c:v>
                </c:pt>
                <c:pt idx="412">
                  <c:v>1970</c:v>
                </c:pt>
                <c:pt idx="413">
                  <c:v>1970</c:v>
                </c:pt>
                <c:pt idx="414">
                  <c:v>1970</c:v>
                </c:pt>
                <c:pt idx="415">
                  <c:v>1971</c:v>
                </c:pt>
                <c:pt idx="416">
                  <c:v>1971</c:v>
                </c:pt>
                <c:pt idx="417">
                  <c:v>1971</c:v>
                </c:pt>
                <c:pt idx="418">
                  <c:v>1971</c:v>
                </c:pt>
                <c:pt idx="419">
                  <c:v>1971</c:v>
                </c:pt>
                <c:pt idx="420">
                  <c:v>1971</c:v>
                </c:pt>
                <c:pt idx="421">
                  <c:v>1971</c:v>
                </c:pt>
                <c:pt idx="422">
                  <c:v>1971</c:v>
                </c:pt>
                <c:pt idx="423">
                  <c:v>1971</c:v>
                </c:pt>
                <c:pt idx="424">
                  <c:v>1971</c:v>
                </c:pt>
                <c:pt idx="425">
                  <c:v>1971</c:v>
                </c:pt>
                <c:pt idx="426">
                  <c:v>1971</c:v>
                </c:pt>
                <c:pt idx="427">
                  <c:v>1972</c:v>
                </c:pt>
                <c:pt idx="428">
                  <c:v>1972</c:v>
                </c:pt>
                <c:pt idx="429">
                  <c:v>1972</c:v>
                </c:pt>
                <c:pt idx="430">
                  <c:v>1972</c:v>
                </c:pt>
                <c:pt idx="431">
                  <c:v>1972</c:v>
                </c:pt>
                <c:pt idx="432">
                  <c:v>1972</c:v>
                </c:pt>
                <c:pt idx="433">
                  <c:v>1972</c:v>
                </c:pt>
                <c:pt idx="434">
                  <c:v>1972</c:v>
                </c:pt>
                <c:pt idx="435">
                  <c:v>1972</c:v>
                </c:pt>
                <c:pt idx="436">
                  <c:v>1972</c:v>
                </c:pt>
                <c:pt idx="437">
                  <c:v>1972</c:v>
                </c:pt>
                <c:pt idx="438">
                  <c:v>1972</c:v>
                </c:pt>
                <c:pt idx="439">
                  <c:v>1973</c:v>
                </c:pt>
                <c:pt idx="440">
                  <c:v>1973</c:v>
                </c:pt>
                <c:pt idx="441">
                  <c:v>1973</c:v>
                </c:pt>
                <c:pt idx="442">
                  <c:v>1973</c:v>
                </c:pt>
                <c:pt idx="443">
                  <c:v>1973</c:v>
                </c:pt>
                <c:pt idx="444">
                  <c:v>1973</c:v>
                </c:pt>
                <c:pt idx="445">
                  <c:v>1973</c:v>
                </c:pt>
                <c:pt idx="446">
                  <c:v>1973</c:v>
                </c:pt>
                <c:pt idx="447">
                  <c:v>1973</c:v>
                </c:pt>
                <c:pt idx="448">
                  <c:v>1973</c:v>
                </c:pt>
                <c:pt idx="449">
                  <c:v>1973</c:v>
                </c:pt>
                <c:pt idx="450">
                  <c:v>1973</c:v>
                </c:pt>
                <c:pt idx="451">
                  <c:v>1974</c:v>
                </c:pt>
                <c:pt idx="452">
                  <c:v>1974</c:v>
                </c:pt>
                <c:pt idx="453">
                  <c:v>1974</c:v>
                </c:pt>
                <c:pt idx="454">
                  <c:v>1974</c:v>
                </c:pt>
                <c:pt idx="455">
                  <c:v>1974</c:v>
                </c:pt>
                <c:pt idx="456">
                  <c:v>1974</c:v>
                </c:pt>
                <c:pt idx="457">
                  <c:v>1974</c:v>
                </c:pt>
                <c:pt idx="458">
                  <c:v>1974</c:v>
                </c:pt>
                <c:pt idx="459">
                  <c:v>1974</c:v>
                </c:pt>
                <c:pt idx="460">
                  <c:v>1974</c:v>
                </c:pt>
                <c:pt idx="461">
                  <c:v>1974</c:v>
                </c:pt>
                <c:pt idx="462">
                  <c:v>1974</c:v>
                </c:pt>
                <c:pt idx="463">
                  <c:v>1975</c:v>
                </c:pt>
                <c:pt idx="464">
                  <c:v>1975</c:v>
                </c:pt>
                <c:pt idx="465">
                  <c:v>1975</c:v>
                </c:pt>
                <c:pt idx="466">
                  <c:v>1975</c:v>
                </c:pt>
                <c:pt idx="467">
                  <c:v>1975</c:v>
                </c:pt>
                <c:pt idx="468">
                  <c:v>1975</c:v>
                </c:pt>
                <c:pt idx="469">
                  <c:v>1975</c:v>
                </c:pt>
                <c:pt idx="470">
                  <c:v>1975</c:v>
                </c:pt>
                <c:pt idx="471">
                  <c:v>1975</c:v>
                </c:pt>
                <c:pt idx="472">
                  <c:v>1975</c:v>
                </c:pt>
                <c:pt idx="473">
                  <c:v>1975</c:v>
                </c:pt>
                <c:pt idx="474">
                  <c:v>1975</c:v>
                </c:pt>
                <c:pt idx="475">
                  <c:v>1976</c:v>
                </c:pt>
                <c:pt idx="476">
                  <c:v>1976</c:v>
                </c:pt>
                <c:pt idx="477">
                  <c:v>1976</c:v>
                </c:pt>
                <c:pt idx="478">
                  <c:v>1976</c:v>
                </c:pt>
                <c:pt idx="479">
                  <c:v>1976</c:v>
                </c:pt>
                <c:pt idx="480">
                  <c:v>1976</c:v>
                </c:pt>
                <c:pt idx="481">
                  <c:v>1976</c:v>
                </c:pt>
                <c:pt idx="482">
                  <c:v>1976</c:v>
                </c:pt>
                <c:pt idx="483">
                  <c:v>1976</c:v>
                </c:pt>
                <c:pt idx="484">
                  <c:v>1976</c:v>
                </c:pt>
                <c:pt idx="485">
                  <c:v>1976</c:v>
                </c:pt>
                <c:pt idx="486">
                  <c:v>1976</c:v>
                </c:pt>
                <c:pt idx="487">
                  <c:v>1977</c:v>
                </c:pt>
                <c:pt idx="488">
                  <c:v>1977</c:v>
                </c:pt>
                <c:pt idx="489">
                  <c:v>1977</c:v>
                </c:pt>
                <c:pt idx="490">
                  <c:v>1977</c:v>
                </c:pt>
                <c:pt idx="491">
                  <c:v>1977</c:v>
                </c:pt>
                <c:pt idx="492">
                  <c:v>1977</c:v>
                </c:pt>
                <c:pt idx="493">
                  <c:v>1977</c:v>
                </c:pt>
                <c:pt idx="494">
                  <c:v>1977</c:v>
                </c:pt>
                <c:pt idx="495">
                  <c:v>1977</c:v>
                </c:pt>
                <c:pt idx="496">
                  <c:v>1977</c:v>
                </c:pt>
                <c:pt idx="497">
                  <c:v>1977</c:v>
                </c:pt>
                <c:pt idx="498">
                  <c:v>1977</c:v>
                </c:pt>
                <c:pt idx="499">
                  <c:v>1978</c:v>
                </c:pt>
                <c:pt idx="500">
                  <c:v>1978</c:v>
                </c:pt>
                <c:pt idx="501">
                  <c:v>1978</c:v>
                </c:pt>
                <c:pt idx="502">
                  <c:v>1978</c:v>
                </c:pt>
                <c:pt idx="503">
                  <c:v>1978</c:v>
                </c:pt>
                <c:pt idx="504">
                  <c:v>1978</c:v>
                </c:pt>
                <c:pt idx="505">
                  <c:v>1978</c:v>
                </c:pt>
                <c:pt idx="506">
                  <c:v>1978</c:v>
                </c:pt>
                <c:pt idx="507">
                  <c:v>1978</c:v>
                </c:pt>
                <c:pt idx="508">
                  <c:v>1978</c:v>
                </c:pt>
                <c:pt idx="509">
                  <c:v>1978</c:v>
                </c:pt>
                <c:pt idx="510">
                  <c:v>1978</c:v>
                </c:pt>
                <c:pt idx="511">
                  <c:v>1979</c:v>
                </c:pt>
                <c:pt idx="512">
                  <c:v>1979</c:v>
                </c:pt>
                <c:pt idx="513">
                  <c:v>1979</c:v>
                </c:pt>
                <c:pt idx="514">
                  <c:v>1979</c:v>
                </c:pt>
                <c:pt idx="515">
                  <c:v>1979</c:v>
                </c:pt>
                <c:pt idx="516">
                  <c:v>1979</c:v>
                </c:pt>
                <c:pt idx="517">
                  <c:v>1979</c:v>
                </c:pt>
                <c:pt idx="518">
                  <c:v>1979</c:v>
                </c:pt>
                <c:pt idx="519">
                  <c:v>1979</c:v>
                </c:pt>
                <c:pt idx="520">
                  <c:v>1979</c:v>
                </c:pt>
                <c:pt idx="521">
                  <c:v>1979</c:v>
                </c:pt>
                <c:pt idx="522">
                  <c:v>1979</c:v>
                </c:pt>
                <c:pt idx="523">
                  <c:v>1980</c:v>
                </c:pt>
                <c:pt idx="524">
                  <c:v>1980</c:v>
                </c:pt>
                <c:pt idx="525">
                  <c:v>1980</c:v>
                </c:pt>
                <c:pt idx="526">
                  <c:v>1980</c:v>
                </c:pt>
                <c:pt idx="527">
                  <c:v>1980</c:v>
                </c:pt>
                <c:pt idx="528">
                  <c:v>1980</c:v>
                </c:pt>
                <c:pt idx="529">
                  <c:v>1980</c:v>
                </c:pt>
                <c:pt idx="530">
                  <c:v>1980</c:v>
                </c:pt>
                <c:pt idx="531">
                  <c:v>1980</c:v>
                </c:pt>
                <c:pt idx="532">
                  <c:v>1980</c:v>
                </c:pt>
                <c:pt idx="533">
                  <c:v>1980</c:v>
                </c:pt>
                <c:pt idx="534">
                  <c:v>1980</c:v>
                </c:pt>
                <c:pt idx="535">
                  <c:v>1981</c:v>
                </c:pt>
                <c:pt idx="536">
                  <c:v>1981</c:v>
                </c:pt>
                <c:pt idx="537">
                  <c:v>1981</c:v>
                </c:pt>
                <c:pt idx="538">
                  <c:v>1981</c:v>
                </c:pt>
                <c:pt idx="539">
                  <c:v>1981</c:v>
                </c:pt>
                <c:pt idx="540">
                  <c:v>1981</c:v>
                </c:pt>
                <c:pt idx="541">
                  <c:v>1981</c:v>
                </c:pt>
                <c:pt idx="542">
                  <c:v>1981</c:v>
                </c:pt>
                <c:pt idx="543">
                  <c:v>1981</c:v>
                </c:pt>
                <c:pt idx="544">
                  <c:v>1981</c:v>
                </c:pt>
                <c:pt idx="545">
                  <c:v>1981</c:v>
                </c:pt>
                <c:pt idx="546">
                  <c:v>1981</c:v>
                </c:pt>
                <c:pt idx="547">
                  <c:v>1982</c:v>
                </c:pt>
                <c:pt idx="548">
                  <c:v>1982</c:v>
                </c:pt>
                <c:pt idx="549">
                  <c:v>1982</c:v>
                </c:pt>
                <c:pt idx="550">
                  <c:v>1982</c:v>
                </c:pt>
                <c:pt idx="551">
                  <c:v>1982</c:v>
                </c:pt>
                <c:pt idx="552">
                  <c:v>1982</c:v>
                </c:pt>
                <c:pt idx="553">
                  <c:v>1982</c:v>
                </c:pt>
                <c:pt idx="554">
                  <c:v>1982</c:v>
                </c:pt>
                <c:pt idx="555">
                  <c:v>1982</c:v>
                </c:pt>
                <c:pt idx="556">
                  <c:v>1982</c:v>
                </c:pt>
                <c:pt idx="557">
                  <c:v>1982</c:v>
                </c:pt>
                <c:pt idx="558">
                  <c:v>1982</c:v>
                </c:pt>
                <c:pt idx="559">
                  <c:v>1983</c:v>
                </c:pt>
                <c:pt idx="560">
                  <c:v>1983</c:v>
                </c:pt>
                <c:pt idx="561">
                  <c:v>1983</c:v>
                </c:pt>
                <c:pt idx="562">
                  <c:v>1983</c:v>
                </c:pt>
                <c:pt idx="563">
                  <c:v>1983</c:v>
                </c:pt>
                <c:pt idx="564">
                  <c:v>1983</c:v>
                </c:pt>
                <c:pt idx="565">
                  <c:v>1983</c:v>
                </c:pt>
                <c:pt idx="566">
                  <c:v>1983</c:v>
                </c:pt>
                <c:pt idx="567">
                  <c:v>1983</c:v>
                </c:pt>
                <c:pt idx="568">
                  <c:v>1983</c:v>
                </c:pt>
                <c:pt idx="569">
                  <c:v>1983</c:v>
                </c:pt>
                <c:pt idx="570">
                  <c:v>1983</c:v>
                </c:pt>
                <c:pt idx="571">
                  <c:v>1984</c:v>
                </c:pt>
                <c:pt idx="572">
                  <c:v>1984</c:v>
                </c:pt>
                <c:pt idx="573">
                  <c:v>1984</c:v>
                </c:pt>
                <c:pt idx="574">
                  <c:v>1984</c:v>
                </c:pt>
                <c:pt idx="575">
                  <c:v>1984</c:v>
                </c:pt>
                <c:pt idx="576">
                  <c:v>1984</c:v>
                </c:pt>
                <c:pt idx="577">
                  <c:v>1984</c:v>
                </c:pt>
                <c:pt idx="578">
                  <c:v>1984</c:v>
                </c:pt>
                <c:pt idx="579">
                  <c:v>1984</c:v>
                </c:pt>
                <c:pt idx="580">
                  <c:v>1984</c:v>
                </c:pt>
                <c:pt idx="581">
                  <c:v>1984</c:v>
                </c:pt>
                <c:pt idx="582">
                  <c:v>1984</c:v>
                </c:pt>
                <c:pt idx="583">
                  <c:v>1985</c:v>
                </c:pt>
                <c:pt idx="584">
                  <c:v>1985</c:v>
                </c:pt>
                <c:pt idx="585">
                  <c:v>1985</c:v>
                </c:pt>
                <c:pt idx="586">
                  <c:v>1985</c:v>
                </c:pt>
                <c:pt idx="587">
                  <c:v>1985</c:v>
                </c:pt>
                <c:pt idx="588">
                  <c:v>1985</c:v>
                </c:pt>
                <c:pt idx="589">
                  <c:v>1985</c:v>
                </c:pt>
                <c:pt idx="590">
                  <c:v>1985</c:v>
                </c:pt>
                <c:pt idx="591">
                  <c:v>1985</c:v>
                </c:pt>
                <c:pt idx="592">
                  <c:v>1985</c:v>
                </c:pt>
                <c:pt idx="593">
                  <c:v>1985</c:v>
                </c:pt>
                <c:pt idx="594">
                  <c:v>1985</c:v>
                </c:pt>
                <c:pt idx="595">
                  <c:v>1986</c:v>
                </c:pt>
                <c:pt idx="596">
                  <c:v>1986</c:v>
                </c:pt>
                <c:pt idx="597">
                  <c:v>1986</c:v>
                </c:pt>
                <c:pt idx="598">
                  <c:v>1986</c:v>
                </c:pt>
                <c:pt idx="599">
                  <c:v>1986</c:v>
                </c:pt>
                <c:pt idx="600">
                  <c:v>1986</c:v>
                </c:pt>
                <c:pt idx="601">
                  <c:v>1986</c:v>
                </c:pt>
                <c:pt idx="602">
                  <c:v>1986</c:v>
                </c:pt>
                <c:pt idx="603">
                  <c:v>1986</c:v>
                </c:pt>
                <c:pt idx="604">
                  <c:v>1986</c:v>
                </c:pt>
                <c:pt idx="605">
                  <c:v>1986</c:v>
                </c:pt>
                <c:pt idx="606">
                  <c:v>1986</c:v>
                </c:pt>
                <c:pt idx="607">
                  <c:v>1987</c:v>
                </c:pt>
                <c:pt idx="608">
                  <c:v>1987</c:v>
                </c:pt>
                <c:pt idx="609">
                  <c:v>1987</c:v>
                </c:pt>
                <c:pt idx="610">
                  <c:v>1987</c:v>
                </c:pt>
                <c:pt idx="611">
                  <c:v>1987</c:v>
                </c:pt>
                <c:pt idx="612">
                  <c:v>1987</c:v>
                </c:pt>
                <c:pt idx="613">
                  <c:v>1987</c:v>
                </c:pt>
                <c:pt idx="614">
                  <c:v>1987</c:v>
                </c:pt>
                <c:pt idx="615">
                  <c:v>1987</c:v>
                </c:pt>
                <c:pt idx="616">
                  <c:v>1987</c:v>
                </c:pt>
                <c:pt idx="617">
                  <c:v>1987</c:v>
                </c:pt>
                <c:pt idx="618">
                  <c:v>1987</c:v>
                </c:pt>
                <c:pt idx="619">
                  <c:v>1988</c:v>
                </c:pt>
                <c:pt idx="620">
                  <c:v>1988</c:v>
                </c:pt>
                <c:pt idx="621">
                  <c:v>1988</c:v>
                </c:pt>
                <c:pt idx="622">
                  <c:v>1988</c:v>
                </c:pt>
                <c:pt idx="623">
                  <c:v>1988</c:v>
                </c:pt>
                <c:pt idx="624">
                  <c:v>1988</c:v>
                </c:pt>
                <c:pt idx="625">
                  <c:v>1988</c:v>
                </c:pt>
                <c:pt idx="626">
                  <c:v>1988</c:v>
                </c:pt>
                <c:pt idx="627">
                  <c:v>1988</c:v>
                </c:pt>
                <c:pt idx="628">
                  <c:v>1988</c:v>
                </c:pt>
                <c:pt idx="629">
                  <c:v>1988</c:v>
                </c:pt>
                <c:pt idx="630">
                  <c:v>1988</c:v>
                </c:pt>
                <c:pt idx="631">
                  <c:v>1989</c:v>
                </c:pt>
                <c:pt idx="632">
                  <c:v>1989</c:v>
                </c:pt>
                <c:pt idx="633">
                  <c:v>1989</c:v>
                </c:pt>
                <c:pt idx="634">
                  <c:v>1989</c:v>
                </c:pt>
                <c:pt idx="635">
                  <c:v>1989</c:v>
                </c:pt>
                <c:pt idx="636">
                  <c:v>1989</c:v>
                </c:pt>
                <c:pt idx="637">
                  <c:v>1989</c:v>
                </c:pt>
                <c:pt idx="638">
                  <c:v>1989</c:v>
                </c:pt>
                <c:pt idx="639">
                  <c:v>1989</c:v>
                </c:pt>
                <c:pt idx="640">
                  <c:v>1989</c:v>
                </c:pt>
                <c:pt idx="641">
                  <c:v>1989</c:v>
                </c:pt>
                <c:pt idx="642">
                  <c:v>1989</c:v>
                </c:pt>
                <c:pt idx="643">
                  <c:v>1990</c:v>
                </c:pt>
                <c:pt idx="644">
                  <c:v>1990</c:v>
                </c:pt>
                <c:pt idx="645">
                  <c:v>1990</c:v>
                </c:pt>
                <c:pt idx="646">
                  <c:v>1990</c:v>
                </c:pt>
                <c:pt idx="647">
                  <c:v>1990</c:v>
                </c:pt>
                <c:pt idx="648">
                  <c:v>1990</c:v>
                </c:pt>
                <c:pt idx="649">
                  <c:v>1990</c:v>
                </c:pt>
                <c:pt idx="650">
                  <c:v>1990</c:v>
                </c:pt>
                <c:pt idx="651">
                  <c:v>1990</c:v>
                </c:pt>
                <c:pt idx="652">
                  <c:v>1990</c:v>
                </c:pt>
                <c:pt idx="653">
                  <c:v>1990</c:v>
                </c:pt>
                <c:pt idx="654">
                  <c:v>1990</c:v>
                </c:pt>
                <c:pt idx="655">
                  <c:v>1991</c:v>
                </c:pt>
                <c:pt idx="656">
                  <c:v>1991</c:v>
                </c:pt>
                <c:pt idx="657">
                  <c:v>1991</c:v>
                </c:pt>
                <c:pt idx="658">
                  <c:v>1991</c:v>
                </c:pt>
                <c:pt idx="659">
                  <c:v>1991</c:v>
                </c:pt>
                <c:pt idx="660">
                  <c:v>1991</c:v>
                </c:pt>
                <c:pt idx="661">
                  <c:v>1991</c:v>
                </c:pt>
                <c:pt idx="662">
                  <c:v>1991</c:v>
                </c:pt>
                <c:pt idx="663">
                  <c:v>1991</c:v>
                </c:pt>
                <c:pt idx="664">
                  <c:v>1991</c:v>
                </c:pt>
                <c:pt idx="665">
                  <c:v>1991</c:v>
                </c:pt>
                <c:pt idx="666">
                  <c:v>1991</c:v>
                </c:pt>
                <c:pt idx="667">
                  <c:v>1992</c:v>
                </c:pt>
                <c:pt idx="668">
                  <c:v>1992</c:v>
                </c:pt>
                <c:pt idx="669">
                  <c:v>1992</c:v>
                </c:pt>
                <c:pt idx="670">
                  <c:v>1992</c:v>
                </c:pt>
                <c:pt idx="671">
                  <c:v>1992</c:v>
                </c:pt>
                <c:pt idx="672">
                  <c:v>1992</c:v>
                </c:pt>
                <c:pt idx="673">
                  <c:v>1992</c:v>
                </c:pt>
                <c:pt idx="674">
                  <c:v>1992</c:v>
                </c:pt>
                <c:pt idx="675">
                  <c:v>1992</c:v>
                </c:pt>
                <c:pt idx="676">
                  <c:v>1992</c:v>
                </c:pt>
                <c:pt idx="677">
                  <c:v>1992</c:v>
                </c:pt>
                <c:pt idx="678">
                  <c:v>1992</c:v>
                </c:pt>
                <c:pt idx="679">
                  <c:v>1993</c:v>
                </c:pt>
                <c:pt idx="680">
                  <c:v>1993</c:v>
                </c:pt>
                <c:pt idx="681">
                  <c:v>1993</c:v>
                </c:pt>
                <c:pt idx="682">
                  <c:v>1993</c:v>
                </c:pt>
                <c:pt idx="683">
                  <c:v>1993</c:v>
                </c:pt>
                <c:pt idx="684">
                  <c:v>1993</c:v>
                </c:pt>
                <c:pt idx="685">
                  <c:v>1993</c:v>
                </c:pt>
                <c:pt idx="686">
                  <c:v>1993</c:v>
                </c:pt>
                <c:pt idx="687">
                  <c:v>1993</c:v>
                </c:pt>
                <c:pt idx="688">
                  <c:v>1993</c:v>
                </c:pt>
                <c:pt idx="689">
                  <c:v>1993</c:v>
                </c:pt>
                <c:pt idx="690">
                  <c:v>1993</c:v>
                </c:pt>
                <c:pt idx="691">
                  <c:v>1994</c:v>
                </c:pt>
                <c:pt idx="692">
                  <c:v>1994</c:v>
                </c:pt>
                <c:pt idx="693">
                  <c:v>1994</c:v>
                </c:pt>
                <c:pt idx="694">
                  <c:v>1994</c:v>
                </c:pt>
                <c:pt idx="695">
                  <c:v>1994</c:v>
                </c:pt>
                <c:pt idx="696">
                  <c:v>1994</c:v>
                </c:pt>
                <c:pt idx="697">
                  <c:v>1994</c:v>
                </c:pt>
                <c:pt idx="698">
                  <c:v>1994</c:v>
                </c:pt>
                <c:pt idx="699">
                  <c:v>1994</c:v>
                </c:pt>
                <c:pt idx="700">
                  <c:v>1994</c:v>
                </c:pt>
                <c:pt idx="701">
                  <c:v>1994</c:v>
                </c:pt>
                <c:pt idx="702">
                  <c:v>1994</c:v>
                </c:pt>
                <c:pt idx="703">
                  <c:v>1995</c:v>
                </c:pt>
                <c:pt idx="704">
                  <c:v>1995</c:v>
                </c:pt>
                <c:pt idx="705">
                  <c:v>1995</c:v>
                </c:pt>
                <c:pt idx="706">
                  <c:v>1995</c:v>
                </c:pt>
                <c:pt idx="707">
                  <c:v>1995</c:v>
                </c:pt>
                <c:pt idx="708">
                  <c:v>1995</c:v>
                </c:pt>
                <c:pt idx="709">
                  <c:v>1995</c:v>
                </c:pt>
                <c:pt idx="710">
                  <c:v>1995</c:v>
                </c:pt>
                <c:pt idx="711">
                  <c:v>1995</c:v>
                </c:pt>
                <c:pt idx="712">
                  <c:v>1995</c:v>
                </c:pt>
                <c:pt idx="713">
                  <c:v>1995</c:v>
                </c:pt>
                <c:pt idx="714">
                  <c:v>1995</c:v>
                </c:pt>
                <c:pt idx="715">
                  <c:v>1996</c:v>
                </c:pt>
                <c:pt idx="716">
                  <c:v>1996</c:v>
                </c:pt>
                <c:pt idx="717">
                  <c:v>1996</c:v>
                </c:pt>
                <c:pt idx="718">
                  <c:v>1996</c:v>
                </c:pt>
                <c:pt idx="719">
                  <c:v>1996</c:v>
                </c:pt>
                <c:pt idx="720">
                  <c:v>1996</c:v>
                </c:pt>
                <c:pt idx="721">
                  <c:v>1996</c:v>
                </c:pt>
                <c:pt idx="722">
                  <c:v>1996</c:v>
                </c:pt>
                <c:pt idx="723">
                  <c:v>1996</c:v>
                </c:pt>
                <c:pt idx="724">
                  <c:v>1996</c:v>
                </c:pt>
                <c:pt idx="725">
                  <c:v>1996</c:v>
                </c:pt>
                <c:pt idx="726">
                  <c:v>1996</c:v>
                </c:pt>
                <c:pt idx="727">
                  <c:v>1997</c:v>
                </c:pt>
                <c:pt idx="728">
                  <c:v>1997</c:v>
                </c:pt>
                <c:pt idx="729">
                  <c:v>1997</c:v>
                </c:pt>
                <c:pt idx="730">
                  <c:v>1997</c:v>
                </c:pt>
                <c:pt idx="731">
                  <c:v>1997</c:v>
                </c:pt>
                <c:pt idx="732">
                  <c:v>1997</c:v>
                </c:pt>
                <c:pt idx="733">
                  <c:v>1997</c:v>
                </c:pt>
                <c:pt idx="734">
                  <c:v>1997</c:v>
                </c:pt>
                <c:pt idx="735">
                  <c:v>1997</c:v>
                </c:pt>
                <c:pt idx="736">
                  <c:v>1997</c:v>
                </c:pt>
                <c:pt idx="737">
                  <c:v>1997</c:v>
                </c:pt>
                <c:pt idx="738">
                  <c:v>1997</c:v>
                </c:pt>
                <c:pt idx="739">
                  <c:v>1998</c:v>
                </c:pt>
                <c:pt idx="740">
                  <c:v>1998</c:v>
                </c:pt>
                <c:pt idx="741">
                  <c:v>1998</c:v>
                </c:pt>
                <c:pt idx="742">
                  <c:v>1998</c:v>
                </c:pt>
                <c:pt idx="743">
                  <c:v>1998</c:v>
                </c:pt>
                <c:pt idx="744">
                  <c:v>1998</c:v>
                </c:pt>
                <c:pt idx="745">
                  <c:v>1998</c:v>
                </c:pt>
                <c:pt idx="746">
                  <c:v>1998</c:v>
                </c:pt>
                <c:pt idx="747">
                  <c:v>1998</c:v>
                </c:pt>
                <c:pt idx="748">
                  <c:v>1998</c:v>
                </c:pt>
                <c:pt idx="749">
                  <c:v>1998</c:v>
                </c:pt>
                <c:pt idx="750">
                  <c:v>1998</c:v>
                </c:pt>
                <c:pt idx="751">
                  <c:v>1999</c:v>
                </c:pt>
                <c:pt idx="752">
                  <c:v>1999</c:v>
                </c:pt>
                <c:pt idx="753">
                  <c:v>1999</c:v>
                </c:pt>
                <c:pt idx="754">
                  <c:v>1999</c:v>
                </c:pt>
                <c:pt idx="755">
                  <c:v>1999</c:v>
                </c:pt>
                <c:pt idx="756">
                  <c:v>1999</c:v>
                </c:pt>
                <c:pt idx="757">
                  <c:v>1999</c:v>
                </c:pt>
                <c:pt idx="758">
                  <c:v>1999</c:v>
                </c:pt>
                <c:pt idx="759">
                  <c:v>1999</c:v>
                </c:pt>
                <c:pt idx="760">
                  <c:v>1999</c:v>
                </c:pt>
                <c:pt idx="761">
                  <c:v>1999</c:v>
                </c:pt>
                <c:pt idx="762">
                  <c:v>1999</c:v>
                </c:pt>
                <c:pt idx="763">
                  <c:v>2000</c:v>
                </c:pt>
                <c:pt idx="764">
                  <c:v>2000</c:v>
                </c:pt>
                <c:pt idx="765">
                  <c:v>2000</c:v>
                </c:pt>
                <c:pt idx="766">
                  <c:v>2000</c:v>
                </c:pt>
                <c:pt idx="767">
                  <c:v>2000</c:v>
                </c:pt>
                <c:pt idx="768">
                  <c:v>2000</c:v>
                </c:pt>
                <c:pt idx="769">
                  <c:v>2000</c:v>
                </c:pt>
                <c:pt idx="770">
                  <c:v>2000</c:v>
                </c:pt>
                <c:pt idx="771">
                  <c:v>2000</c:v>
                </c:pt>
                <c:pt idx="772">
                  <c:v>2000</c:v>
                </c:pt>
                <c:pt idx="773">
                  <c:v>2000</c:v>
                </c:pt>
                <c:pt idx="774">
                  <c:v>2000</c:v>
                </c:pt>
                <c:pt idx="775">
                  <c:v>2001</c:v>
                </c:pt>
                <c:pt idx="776">
                  <c:v>2001</c:v>
                </c:pt>
                <c:pt idx="777">
                  <c:v>2001</c:v>
                </c:pt>
                <c:pt idx="778">
                  <c:v>2001</c:v>
                </c:pt>
                <c:pt idx="779">
                  <c:v>2001</c:v>
                </c:pt>
                <c:pt idx="780">
                  <c:v>2001</c:v>
                </c:pt>
                <c:pt idx="781">
                  <c:v>2001</c:v>
                </c:pt>
                <c:pt idx="782">
                  <c:v>2001</c:v>
                </c:pt>
                <c:pt idx="783">
                  <c:v>2001</c:v>
                </c:pt>
                <c:pt idx="784">
                  <c:v>2001</c:v>
                </c:pt>
                <c:pt idx="785">
                  <c:v>2001</c:v>
                </c:pt>
                <c:pt idx="786">
                  <c:v>2001</c:v>
                </c:pt>
                <c:pt idx="787">
                  <c:v>2002</c:v>
                </c:pt>
                <c:pt idx="788">
                  <c:v>2002</c:v>
                </c:pt>
                <c:pt idx="789">
                  <c:v>2002</c:v>
                </c:pt>
                <c:pt idx="790">
                  <c:v>2002</c:v>
                </c:pt>
                <c:pt idx="791">
                  <c:v>2002</c:v>
                </c:pt>
                <c:pt idx="792">
                  <c:v>2002</c:v>
                </c:pt>
                <c:pt idx="793">
                  <c:v>2002</c:v>
                </c:pt>
                <c:pt idx="794">
                  <c:v>2002</c:v>
                </c:pt>
                <c:pt idx="795">
                  <c:v>2002</c:v>
                </c:pt>
                <c:pt idx="796">
                  <c:v>2002</c:v>
                </c:pt>
                <c:pt idx="797">
                  <c:v>2002</c:v>
                </c:pt>
                <c:pt idx="798">
                  <c:v>2002</c:v>
                </c:pt>
                <c:pt idx="799">
                  <c:v>2003</c:v>
                </c:pt>
                <c:pt idx="800">
                  <c:v>2003</c:v>
                </c:pt>
                <c:pt idx="801">
                  <c:v>2003</c:v>
                </c:pt>
                <c:pt idx="802">
                  <c:v>2003</c:v>
                </c:pt>
                <c:pt idx="803">
                  <c:v>2003</c:v>
                </c:pt>
                <c:pt idx="804">
                  <c:v>2003</c:v>
                </c:pt>
                <c:pt idx="805">
                  <c:v>2003</c:v>
                </c:pt>
                <c:pt idx="806">
                  <c:v>2003</c:v>
                </c:pt>
                <c:pt idx="807">
                  <c:v>2003</c:v>
                </c:pt>
                <c:pt idx="808">
                  <c:v>2003</c:v>
                </c:pt>
                <c:pt idx="809">
                  <c:v>2003</c:v>
                </c:pt>
                <c:pt idx="810">
                  <c:v>2003</c:v>
                </c:pt>
                <c:pt idx="811">
                  <c:v>2004</c:v>
                </c:pt>
                <c:pt idx="812">
                  <c:v>2004</c:v>
                </c:pt>
                <c:pt idx="813">
                  <c:v>2004</c:v>
                </c:pt>
                <c:pt idx="814">
                  <c:v>2004</c:v>
                </c:pt>
                <c:pt idx="815">
                  <c:v>2004</c:v>
                </c:pt>
                <c:pt idx="816">
                  <c:v>2004</c:v>
                </c:pt>
                <c:pt idx="817">
                  <c:v>2004</c:v>
                </c:pt>
                <c:pt idx="818">
                  <c:v>2004</c:v>
                </c:pt>
                <c:pt idx="819">
                  <c:v>2004</c:v>
                </c:pt>
                <c:pt idx="820">
                  <c:v>2004</c:v>
                </c:pt>
                <c:pt idx="821">
                  <c:v>2004</c:v>
                </c:pt>
                <c:pt idx="822">
                  <c:v>2004</c:v>
                </c:pt>
                <c:pt idx="823">
                  <c:v>2005</c:v>
                </c:pt>
                <c:pt idx="824">
                  <c:v>2005</c:v>
                </c:pt>
                <c:pt idx="825">
                  <c:v>2005</c:v>
                </c:pt>
                <c:pt idx="826">
                  <c:v>2005</c:v>
                </c:pt>
                <c:pt idx="827">
                  <c:v>2005</c:v>
                </c:pt>
                <c:pt idx="828">
                  <c:v>2005</c:v>
                </c:pt>
                <c:pt idx="829">
                  <c:v>2005</c:v>
                </c:pt>
                <c:pt idx="830">
                  <c:v>2005</c:v>
                </c:pt>
                <c:pt idx="831">
                  <c:v>2005</c:v>
                </c:pt>
                <c:pt idx="832">
                  <c:v>2005</c:v>
                </c:pt>
                <c:pt idx="833">
                  <c:v>2005</c:v>
                </c:pt>
                <c:pt idx="834">
                  <c:v>2005</c:v>
                </c:pt>
                <c:pt idx="835">
                  <c:v>2006</c:v>
                </c:pt>
                <c:pt idx="836">
                  <c:v>2006</c:v>
                </c:pt>
                <c:pt idx="837">
                  <c:v>2006</c:v>
                </c:pt>
                <c:pt idx="838">
                  <c:v>2006</c:v>
                </c:pt>
                <c:pt idx="839">
                  <c:v>2006</c:v>
                </c:pt>
                <c:pt idx="840">
                  <c:v>2006</c:v>
                </c:pt>
                <c:pt idx="841">
                  <c:v>2006</c:v>
                </c:pt>
                <c:pt idx="842">
                  <c:v>2006</c:v>
                </c:pt>
                <c:pt idx="843">
                  <c:v>2006</c:v>
                </c:pt>
                <c:pt idx="844">
                  <c:v>2006</c:v>
                </c:pt>
                <c:pt idx="845">
                  <c:v>2006</c:v>
                </c:pt>
                <c:pt idx="846">
                  <c:v>2006</c:v>
                </c:pt>
                <c:pt idx="847">
                  <c:v>2007</c:v>
                </c:pt>
                <c:pt idx="848">
                  <c:v>2007</c:v>
                </c:pt>
                <c:pt idx="849">
                  <c:v>2007</c:v>
                </c:pt>
                <c:pt idx="850">
                  <c:v>2007</c:v>
                </c:pt>
                <c:pt idx="851">
                  <c:v>2007</c:v>
                </c:pt>
                <c:pt idx="852">
                  <c:v>2007</c:v>
                </c:pt>
                <c:pt idx="853">
                  <c:v>2007</c:v>
                </c:pt>
                <c:pt idx="854">
                  <c:v>2007</c:v>
                </c:pt>
                <c:pt idx="855">
                  <c:v>2007</c:v>
                </c:pt>
                <c:pt idx="856">
                  <c:v>2007</c:v>
                </c:pt>
                <c:pt idx="857">
                  <c:v>2007</c:v>
                </c:pt>
                <c:pt idx="858">
                  <c:v>2007</c:v>
                </c:pt>
                <c:pt idx="859">
                  <c:v>2008</c:v>
                </c:pt>
                <c:pt idx="860">
                  <c:v>2008</c:v>
                </c:pt>
                <c:pt idx="861">
                  <c:v>2008</c:v>
                </c:pt>
                <c:pt idx="862">
                  <c:v>2008</c:v>
                </c:pt>
                <c:pt idx="863">
                  <c:v>2008</c:v>
                </c:pt>
                <c:pt idx="864">
                  <c:v>2008</c:v>
                </c:pt>
                <c:pt idx="865">
                  <c:v>2008</c:v>
                </c:pt>
                <c:pt idx="866">
                  <c:v>2008</c:v>
                </c:pt>
                <c:pt idx="867">
                  <c:v>2008</c:v>
                </c:pt>
                <c:pt idx="868">
                  <c:v>2008</c:v>
                </c:pt>
                <c:pt idx="869">
                  <c:v>2008</c:v>
                </c:pt>
                <c:pt idx="870">
                  <c:v>2008</c:v>
                </c:pt>
                <c:pt idx="871">
                  <c:v>2009</c:v>
                </c:pt>
                <c:pt idx="872">
                  <c:v>2009</c:v>
                </c:pt>
                <c:pt idx="873">
                  <c:v>2009</c:v>
                </c:pt>
                <c:pt idx="874">
                  <c:v>2009</c:v>
                </c:pt>
                <c:pt idx="875">
                  <c:v>2009</c:v>
                </c:pt>
                <c:pt idx="876">
                  <c:v>2009</c:v>
                </c:pt>
                <c:pt idx="877">
                  <c:v>2009</c:v>
                </c:pt>
                <c:pt idx="878">
                  <c:v>2009</c:v>
                </c:pt>
                <c:pt idx="879">
                  <c:v>2009</c:v>
                </c:pt>
                <c:pt idx="880">
                  <c:v>2009</c:v>
                </c:pt>
                <c:pt idx="881">
                  <c:v>2009</c:v>
                </c:pt>
                <c:pt idx="882">
                  <c:v>2009</c:v>
                </c:pt>
                <c:pt idx="883">
                  <c:v>2010</c:v>
                </c:pt>
                <c:pt idx="884">
                  <c:v>2010</c:v>
                </c:pt>
                <c:pt idx="885">
                  <c:v>2010</c:v>
                </c:pt>
                <c:pt idx="886">
                  <c:v>2010</c:v>
                </c:pt>
                <c:pt idx="887">
                  <c:v>2010</c:v>
                </c:pt>
                <c:pt idx="888">
                  <c:v>2010</c:v>
                </c:pt>
                <c:pt idx="889">
                  <c:v>2010</c:v>
                </c:pt>
                <c:pt idx="890">
                  <c:v>2010</c:v>
                </c:pt>
                <c:pt idx="891">
                  <c:v>2010</c:v>
                </c:pt>
                <c:pt idx="892">
                  <c:v>2010</c:v>
                </c:pt>
                <c:pt idx="893">
                  <c:v>2010</c:v>
                </c:pt>
                <c:pt idx="894">
                  <c:v>2010</c:v>
                </c:pt>
                <c:pt idx="895">
                  <c:v>2011</c:v>
                </c:pt>
                <c:pt idx="896">
                  <c:v>2011</c:v>
                </c:pt>
                <c:pt idx="897">
                  <c:v>2011</c:v>
                </c:pt>
                <c:pt idx="898">
                  <c:v>2011</c:v>
                </c:pt>
                <c:pt idx="899">
                  <c:v>2011</c:v>
                </c:pt>
                <c:pt idx="900">
                  <c:v>2011</c:v>
                </c:pt>
                <c:pt idx="901">
                  <c:v>2011</c:v>
                </c:pt>
                <c:pt idx="902">
                  <c:v>2011</c:v>
                </c:pt>
                <c:pt idx="903">
                  <c:v>2011</c:v>
                </c:pt>
                <c:pt idx="904">
                  <c:v>2011</c:v>
                </c:pt>
                <c:pt idx="905">
                  <c:v>2011</c:v>
                </c:pt>
                <c:pt idx="906">
                  <c:v>2011</c:v>
                </c:pt>
                <c:pt idx="907">
                  <c:v>2012</c:v>
                </c:pt>
                <c:pt idx="908">
                  <c:v>2012</c:v>
                </c:pt>
                <c:pt idx="909">
                  <c:v>2012</c:v>
                </c:pt>
                <c:pt idx="910">
                  <c:v>2012</c:v>
                </c:pt>
                <c:pt idx="911">
                  <c:v>2012</c:v>
                </c:pt>
                <c:pt idx="912">
                  <c:v>2012</c:v>
                </c:pt>
                <c:pt idx="913">
                  <c:v>2012</c:v>
                </c:pt>
                <c:pt idx="914">
                  <c:v>2012</c:v>
                </c:pt>
                <c:pt idx="915">
                  <c:v>2012</c:v>
                </c:pt>
                <c:pt idx="916">
                  <c:v>2012</c:v>
                </c:pt>
                <c:pt idx="917">
                  <c:v>2012</c:v>
                </c:pt>
                <c:pt idx="918">
                  <c:v>2012</c:v>
                </c:pt>
                <c:pt idx="919">
                  <c:v>2013</c:v>
                </c:pt>
                <c:pt idx="920">
                  <c:v>2013</c:v>
                </c:pt>
                <c:pt idx="921">
                  <c:v>2013</c:v>
                </c:pt>
                <c:pt idx="922">
                  <c:v>2013</c:v>
                </c:pt>
                <c:pt idx="923">
                  <c:v>2013</c:v>
                </c:pt>
                <c:pt idx="924">
                  <c:v>2013</c:v>
                </c:pt>
                <c:pt idx="925">
                  <c:v>2013</c:v>
                </c:pt>
                <c:pt idx="926">
                  <c:v>2013</c:v>
                </c:pt>
                <c:pt idx="927">
                  <c:v>2013</c:v>
                </c:pt>
                <c:pt idx="928">
                  <c:v>2013</c:v>
                </c:pt>
                <c:pt idx="929">
                  <c:v>2013</c:v>
                </c:pt>
                <c:pt idx="930">
                  <c:v>2013</c:v>
                </c:pt>
                <c:pt idx="931">
                  <c:v>2014</c:v>
                </c:pt>
                <c:pt idx="932">
                  <c:v>2014</c:v>
                </c:pt>
                <c:pt idx="933">
                  <c:v>2014</c:v>
                </c:pt>
                <c:pt idx="934">
                  <c:v>2014</c:v>
                </c:pt>
                <c:pt idx="935">
                  <c:v>2014</c:v>
                </c:pt>
                <c:pt idx="936">
                  <c:v>2014</c:v>
                </c:pt>
                <c:pt idx="937">
                  <c:v>2014</c:v>
                </c:pt>
                <c:pt idx="938">
                  <c:v>2014</c:v>
                </c:pt>
                <c:pt idx="939">
                  <c:v>2014</c:v>
                </c:pt>
                <c:pt idx="940">
                  <c:v>2014</c:v>
                </c:pt>
                <c:pt idx="941">
                  <c:v>2014</c:v>
                </c:pt>
                <c:pt idx="942">
                  <c:v>2014</c:v>
                </c:pt>
                <c:pt idx="943">
                  <c:v>2015</c:v>
                </c:pt>
                <c:pt idx="944">
                  <c:v>2015</c:v>
                </c:pt>
                <c:pt idx="945">
                  <c:v>2015</c:v>
                </c:pt>
                <c:pt idx="946">
                  <c:v>2015</c:v>
                </c:pt>
                <c:pt idx="947">
                  <c:v>2015</c:v>
                </c:pt>
                <c:pt idx="948">
                  <c:v>2015</c:v>
                </c:pt>
                <c:pt idx="949">
                  <c:v>2015</c:v>
                </c:pt>
                <c:pt idx="950">
                  <c:v>2015</c:v>
                </c:pt>
                <c:pt idx="951">
                  <c:v>2015</c:v>
                </c:pt>
                <c:pt idx="952">
                  <c:v>2015</c:v>
                </c:pt>
                <c:pt idx="953">
                  <c:v>2015</c:v>
                </c:pt>
                <c:pt idx="954">
                  <c:v>2015</c:v>
                </c:pt>
                <c:pt idx="955">
                  <c:v>2016</c:v>
                </c:pt>
                <c:pt idx="956">
                  <c:v>2016</c:v>
                </c:pt>
                <c:pt idx="957">
                  <c:v>2016</c:v>
                </c:pt>
                <c:pt idx="958">
                  <c:v>2016</c:v>
                </c:pt>
                <c:pt idx="959">
                  <c:v>2016</c:v>
                </c:pt>
                <c:pt idx="960">
                  <c:v>2016</c:v>
                </c:pt>
                <c:pt idx="961">
                  <c:v>2016</c:v>
                </c:pt>
                <c:pt idx="962">
                  <c:v>2016</c:v>
                </c:pt>
                <c:pt idx="963">
                  <c:v>2016</c:v>
                </c:pt>
                <c:pt idx="964">
                  <c:v>2016</c:v>
                </c:pt>
                <c:pt idx="965">
                  <c:v>2016</c:v>
                </c:pt>
                <c:pt idx="966">
                  <c:v>2016</c:v>
                </c:pt>
                <c:pt idx="967">
                  <c:v>2017</c:v>
                </c:pt>
                <c:pt idx="968">
                  <c:v>2017</c:v>
                </c:pt>
                <c:pt idx="969">
                  <c:v>2017</c:v>
                </c:pt>
                <c:pt idx="970">
                  <c:v>2017</c:v>
                </c:pt>
                <c:pt idx="971">
                  <c:v>2017</c:v>
                </c:pt>
                <c:pt idx="972">
                  <c:v>2017</c:v>
                </c:pt>
                <c:pt idx="973">
                  <c:v>2017</c:v>
                </c:pt>
                <c:pt idx="974">
                  <c:v>2017</c:v>
                </c:pt>
                <c:pt idx="975">
                  <c:v>2017</c:v>
                </c:pt>
                <c:pt idx="976">
                  <c:v>2017</c:v>
                </c:pt>
                <c:pt idx="977">
                  <c:v>2017</c:v>
                </c:pt>
                <c:pt idx="978">
                  <c:v>2017</c:v>
                </c:pt>
                <c:pt idx="979">
                  <c:v>2018</c:v>
                </c:pt>
                <c:pt idx="980">
                  <c:v>2018</c:v>
                </c:pt>
                <c:pt idx="981">
                  <c:v>2018</c:v>
                </c:pt>
                <c:pt idx="982">
                  <c:v>2018</c:v>
                </c:pt>
                <c:pt idx="983">
                  <c:v>2018</c:v>
                </c:pt>
                <c:pt idx="984">
                  <c:v>2018</c:v>
                </c:pt>
                <c:pt idx="985">
                  <c:v>2018</c:v>
                </c:pt>
                <c:pt idx="986">
                  <c:v>2018</c:v>
                </c:pt>
                <c:pt idx="987">
                  <c:v>2018</c:v>
                </c:pt>
                <c:pt idx="988">
                  <c:v>2018</c:v>
                </c:pt>
                <c:pt idx="989">
                  <c:v>2018</c:v>
                </c:pt>
                <c:pt idx="990">
                  <c:v>2018</c:v>
                </c:pt>
                <c:pt idx="991">
                  <c:v>2019</c:v>
                </c:pt>
                <c:pt idx="992">
                  <c:v>2019</c:v>
                </c:pt>
                <c:pt idx="993">
                  <c:v>2019</c:v>
                </c:pt>
                <c:pt idx="994">
                  <c:v>2019</c:v>
                </c:pt>
                <c:pt idx="995">
                  <c:v>2019</c:v>
                </c:pt>
                <c:pt idx="996">
                  <c:v>2019</c:v>
                </c:pt>
                <c:pt idx="997">
                  <c:v>2019</c:v>
                </c:pt>
              </c:strCache>
            </c:strRef>
          </c:cat>
          <c:val>
            <c:numRef>
              <c:f>'[Value vs Growth from Ken French data - Dartmouth (1).xlsx]Portfolios_Formed_on_BE-ME'!$O$144:$O$1141</c:f>
              <c:numCache>
                <c:formatCode>0.00%</c:formatCode>
                <c:ptCount val="99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4.9042274869557367E-3</c:v>
                </c:pt>
                <c:pt idx="60">
                  <c:v>0</c:v>
                </c:pt>
                <c:pt idx="61">
                  <c:v>5.3542667109021114E-3</c:v>
                </c:pt>
                <c:pt idx="62">
                  <c:v>4.8176674799236263E-3</c:v>
                </c:pt>
                <c:pt idx="63">
                  <c:v>1.2430325513520968E-2</c:v>
                </c:pt>
                <c:pt idx="64">
                  <c:v>1.5419203020665684E-2</c:v>
                </c:pt>
                <c:pt idx="65">
                  <c:v>2.3929619816108527E-2</c:v>
                </c:pt>
                <c:pt idx="66">
                  <c:v>3.0744854864769522E-2</c:v>
                </c:pt>
                <c:pt idx="67">
                  <c:v>3.2111688746196076E-2</c:v>
                </c:pt>
                <c:pt idx="68">
                  <c:v>3.8534357838175604E-2</c:v>
                </c:pt>
                <c:pt idx="69">
                  <c:v>4.2336833320289591E-2</c:v>
                </c:pt>
                <c:pt idx="70">
                  <c:v>4.4210985128769087E-2</c:v>
                </c:pt>
                <c:pt idx="71">
                  <c:v>4.313056729480258E-2</c:v>
                </c:pt>
                <c:pt idx="72">
                  <c:v>3.4428126417835658E-2</c:v>
                </c:pt>
                <c:pt idx="73">
                  <c:v>9.0133892080597189E-3</c:v>
                </c:pt>
                <c:pt idx="74">
                  <c:v>0</c:v>
                </c:pt>
                <c:pt idx="75">
                  <c:v>0</c:v>
                </c:pt>
                <c:pt idx="76">
                  <c:v>1.6811654638038576E-2</c:v>
                </c:pt>
                <c:pt idx="77">
                  <c:v>2.6690343612053136E-2</c:v>
                </c:pt>
                <c:pt idx="78">
                  <c:v>4.0679328349975341E-2</c:v>
                </c:pt>
                <c:pt idx="79">
                  <c:v>3.8440751356944025E-2</c:v>
                </c:pt>
                <c:pt idx="80">
                  <c:v>5.1658773496320975E-2</c:v>
                </c:pt>
                <c:pt idx="81">
                  <c:v>5.1522994339036066E-2</c:v>
                </c:pt>
                <c:pt idx="82">
                  <c:v>3.5888982153901683E-2</c:v>
                </c:pt>
                <c:pt idx="83">
                  <c:v>1.2903896499574907E-2</c:v>
                </c:pt>
                <c:pt idx="84">
                  <c:v>1.7450047364258037E-3</c:v>
                </c:pt>
                <c:pt idx="85">
                  <c:v>4.1299657433824244E-4</c:v>
                </c:pt>
                <c:pt idx="86">
                  <c:v>0</c:v>
                </c:pt>
                <c:pt idx="87">
                  <c:v>6.8857850842001245E-3</c:v>
                </c:pt>
                <c:pt idx="88">
                  <c:v>2.272546303799583E-2</c:v>
                </c:pt>
                <c:pt idx="89">
                  <c:v>1.4832499155105872E-2</c:v>
                </c:pt>
                <c:pt idx="90">
                  <c:v>1.6364001379986393E-2</c:v>
                </c:pt>
                <c:pt idx="91">
                  <c:v>5.8234457608594692E-3</c:v>
                </c:pt>
                <c:pt idx="92">
                  <c:v>8.1434197924536988E-3</c:v>
                </c:pt>
                <c:pt idx="93">
                  <c:v>1.0748844554500758E-2</c:v>
                </c:pt>
                <c:pt idx="94">
                  <c:v>1.2840917551191211E-2</c:v>
                </c:pt>
                <c:pt idx="95">
                  <c:v>2.2488414231506715E-2</c:v>
                </c:pt>
                <c:pt idx="96">
                  <c:v>2.6203891447333927E-2</c:v>
                </c:pt>
                <c:pt idx="97">
                  <c:v>4.7234301694141889E-2</c:v>
                </c:pt>
                <c:pt idx="98">
                  <c:v>4.6245717667229957E-2</c:v>
                </c:pt>
                <c:pt idx="99">
                  <c:v>4.5959947894452347E-2</c:v>
                </c:pt>
                <c:pt idx="100">
                  <c:v>5.3565086294772746E-2</c:v>
                </c:pt>
                <c:pt idx="101">
                  <c:v>5.4780993430846525E-2</c:v>
                </c:pt>
                <c:pt idx="102">
                  <c:v>6.5490723269888029E-2</c:v>
                </c:pt>
                <c:pt idx="103">
                  <c:v>7.5264311975138831E-2</c:v>
                </c:pt>
                <c:pt idx="104">
                  <c:v>9.4832476872594551E-2</c:v>
                </c:pt>
                <c:pt idx="105">
                  <c:v>9.9387035657875655E-2</c:v>
                </c:pt>
                <c:pt idx="106">
                  <c:v>9.8655069441213383E-2</c:v>
                </c:pt>
                <c:pt idx="107">
                  <c:v>9.7690498760214739E-2</c:v>
                </c:pt>
                <c:pt idx="108">
                  <c:v>0.10226528673896462</c:v>
                </c:pt>
                <c:pt idx="109">
                  <c:v>8.7788060071973373E-2</c:v>
                </c:pt>
                <c:pt idx="110">
                  <c:v>7.9175315634145038E-2</c:v>
                </c:pt>
                <c:pt idx="111">
                  <c:v>8.4579965293764214E-2</c:v>
                </c:pt>
                <c:pt idx="112">
                  <c:v>8.8372487052464699E-2</c:v>
                </c:pt>
                <c:pt idx="113">
                  <c:v>8.2545568096348054E-2</c:v>
                </c:pt>
                <c:pt idx="114">
                  <c:v>7.502126008970178E-2</c:v>
                </c:pt>
                <c:pt idx="115">
                  <c:v>6.6600889632905336E-2</c:v>
                </c:pt>
                <c:pt idx="116">
                  <c:v>5.8773231270363713E-2</c:v>
                </c:pt>
                <c:pt idx="117">
                  <c:v>6.2655514955490821E-2</c:v>
                </c:pt>
                <c:pt idx="118">
                  <c:v>6.7543244159655735E-2</c:v>
                </c:pt>
                <c:pt idx="119">
                  <c:v>6.8646487810435586E-2</c:v>
                </c:pt>
                <c:pt idx="120">
                  <c:v>7.2048538204039447E-2</c:v>
                </c:pt>
                <c:pt idx="121">
                  <c:v>6.5420693365079385E-2</c:v>
                </c:pt>
                <c:pt idx="122">
                  <c:v>6.0645233987835834E-2</c:v>
                </c:pt>
                <c:pt idx="123">
                  <c:v>5.7294135552623082E-2</c:v>
                </c:pt>
                <c:pt idx="124">
                  <c:v>5.8010051344202562E-2</c:v>
                </c:pt>
                <c:pt idx="125">
                  <c:v>6.1132490242109316E-2</c:v>
                </c:pt>
                <c:pt idx="126">
                  <c:v>5.6350041476060708E-2</c:v>
                </c:pt>
                <c:pt idx="127">
                  <c:v>5.2998288611600053E-2</c:v>
                </c:pt>
                <c:pt idx="128">
                  <c:v>4.406958182039733E-2</c:v>
                </c:pt>
                <c:pt idx="129">
                  <c:v>3.6517402251776243E-2</c:v>
                </c:pt>
                <c:pt idx="130">
                  <c:v>4.1805940915409012E-2</c:v>
                </c:pt>
                <c:pt idx="131">
                  <c:v>4.4369823703220179E-2</c:v>
                </c:pt>
                <c:pt idx="132">
                  <c:v>4.7113412678825739E-2</c:v>
                </c:pt>
                <c:pt idx="133">
                  <c:v>4.9010072001611782E-2</c:v>
                </c:pt>
                <c:pt idx="134">
                  <c:v>5.2831711961051964E-2</c:v>
                </c:pt>
                <c:pt idx="135">
                  <c:v>6.3704610673689599E-2</c:v>
                </c:pt>
                <c:pt idx="136">
                  <c:v>7.0342235910632933E-2</c:v>
                </c:pt>
                <c:pt idx="137">
                  <c:v>7.0690047879561568E-2</c:v>
                </c:pt>
                <c:pt idx="138">
                  <c:v>7.9141317677831502E-2</c:v>
                </c:pt>
                <c:pt idx="139">
                  <c:v>8.2493428040198991E-2</c:v>
                </c:pt>
                <c:pt idx="140">
                  <c:v>8.1979099901711816E-2</c:v>
                </c:pt>
                <c:pt idx="141">
                  <c:v>9.9447915149901478E-2</c:v>
                </c:pt>
                <c:pt idx="142">
                  <c:v>0.10122496285164195</c:v>
                </c:pt>
                <c:pt idx="143">
                  <c:v>0.10460592743658981</c:v>
                </c:pt>
                <c:pt idx="144">
                  <c:v>0.10109140823250629</c:v>
                </c:pt>
                <c:pt idx="145">
                  <c:v>9.7076639098622852E-2</c:v>
                </c:pt>
                <c:pt idx="146">
                  <c:v>0.10321828961873525</c:v>
                </c:pt>
                <c:pt idx="147">
                  <c:v>0.10429933904490296</c:v>
                </c:pt>
                <c:pt idx="148">
                  <c:v>9.6117495393904351E-2</c:v>
                </c:pt>
                <c:pt idx="149">
                  <c:v>9.1545654435117862E-2</c:v>
                </c:pt>
                <c:pt idx="150">
                  <c:v>8.3878603846181621E-2</c:v>
                </c:pt>
                <c:pt idx="151">
                  <c:v>9.2462709369838691E-2</c:v>
                </c:pt>
                <c:pt idx="152">
                  <c:v>8.6206972364175627E-2</c:v>
                </c:pt>
                <c:pt idx="153">
                  <c:v>0.10483518798443026</c:v>
                </c:pt>
                <c:pt idx="154">
                  <c:v>0.10665808918945197</c:v>
                </c:pt>
                <c:pt idx="155">
                  <c:v>9.9109245384416456E-2</c:v>
                </c:pt>
                <c:pt idx="156">
                  <c:v>0.10441980938445616</c:v>
                </c:pt>
                <c:pt idx="157">
                  <c:v>0.10287290979158636</c:v>
                </c:pt>
                <c:pt idx="158">
                  <c:v>0.10995679316682327</c:v>
                </c:pt>
                <c:pt idx="159">
                  <c:v>8.4242130505304713E-2</c:v>
                </c:pt>
                <c:pt idx="160">
                  <c:v>8.9907497889812227E-2</c:v>
                </c:pt>
                <c:pt idx="161">
                  <c:v>9.7987151771225411E-2</c:v>
                </c:pt>
                <c:pt idx="162">
                  <c:v>0.1033989477284829</c:v>
                </c:pt>
                <c:pt idx="163">
                  <c:v>0.11013921220652345</c:v>
                </c:pt>
                <c:pt idx="164">
                  <c:v>0.10887523779729391</c:v>
                </c:pt>
                <c:pt idx="165">
                  <c:v>0.10704597934477644</c:v>
                </c:pt>
                <c:pt idx="166">
                  <c:v>0.1078405804858229</c:v>
                </c:pt>
                <c:pt idx="167">
                  <c:v>0.11686854363772126</c:v>
                </c:pt>
                <c:pt idx="168">
                  <c:v>0.10941880831706019</c:v>
                </c:pt>
                <c:pt idx="169">
                  <c:v>0.12749499409430487</c:v>
                </c:pt>
                <c:pt idx="170">
                  <c:v>0.12319832042076539</c:v>
                </c:pt>
                <c:pt idx="171">
                  <c:v>0.12399269889092168</c:v>
                </c:pt>
                <c:pt idx="172">
                  <c:v>0.11805340910141182</c:v>
                </c:pt>
                <c:pt idx="173">
                  <c:v>0.1192836630217109</c:v>
                </c:pt>
                <c:pt idx="174">
                  <c:v>0.12918829338518356</c:v>
                </c:pt>
                <c:pt idx="175">
                  <c:v>0.13024579829314642</c:v>
                </c:pt>
                <c:pt idx="176">
                  <c:v>0.12525185642995984</c:v>
                </c:pt>
                <c:pt idx="177">
                  <c:v>0.11599636610613873</c:v>
                </c:pt>
                <c:pt idx="178">
                  <c:v>0.11480971972019538</c:v>
                </c:pt>
                <c:pt idx="179">
                  <c:v>0.11136289022682933</c:v>
                </c:pt>
                <c:pt idx="180">
                  <c:v>0.1072579750896816</c:v>
                </c:pt>
                <c:pt idx="181">
                  <c:v>0.10156253285587069</c:v>
                </c:pt>
                <c:pt idx="182">
                  <c:v>0.10593704548090788</c:v>
                </c:pt>
                <c:pt idx="183">
                  <c:v>0.10931631319906798</c:v>
                </c:pt>
                <c:pt idx="184">
                  <c:v>0.10768577169788185</c:v>
                </c:pt>
                <c:pt idx="185">
                  <c:v>0.10742287803898809</c:v>
                </c:pt>
                <c:pt idx="186">
                  <c:v>0.11200069819714309</c:v>
                </c:pt>
                <c:pt idx="187">
                  <c:v>0.10042156182787876</c:v>
                </c:pt>
                <c:pt idx="188">
                  <c:v>9.9101842461288836E-2</c:v>
                </c:pt>
                <c:pt idx="189">
                  <c:v>0.1025294142413764</c:v>
                </c:pt>
                <c:pt idx="190">
                  <c:v>9.959047293555412E-2</c:v>
                </c:pt>
                <c:pt idx="191">
                  <c:v>0.10659599147864407</c:v>
                </c:pt>
                <c:pt idx="192">
                  <c:v>0.10777467696635945</c:v>
                </c:pt>
                <c:pt idx="193">
                  <c:v>0.10249819429814</c:v>
                </c:pt>
                <c:pt idx="194">
                  <c:v>9.9681397198797317E-2</c:v>
                </c:pt>
                <c:pt idx="195">
                  <c:v>9.6714769224441222E-2</c:v>
                </c:pt>
                <c:pt idx="196">
                  <c:v>8.8203109847117211E-2</c:v>
                </c:pt>
                <c:pt idx="197">
                  <c:v>9.6732954458669695E-2</c:v>
                </c:pt>
                <c:pt idx="198">
                  <c:v>9.6212672216964723E-2</c:v>
                </c:pt>
                <c:pt idx="199">
                  <c:v>9.1524132108987688E-2</c:v>
                </c:pt>
                <c:pt idx="200">
                  <c:v>8.2520458195778579E-2</c:v>
                </c:pt>
                <c:pt idx="201">
                  <c:v>7.2140787061557354E-2</c:v>
                </c:pt>
                <c:pt idx="202">
                  <c:v>6.9060961993421044E-2</c:v>
                </c:pt>
                <c:pt idx="203">
                  <c:v>6.5505348988530443E-2</c:v>
                </c:pt>
                <c:pt idx="204">
                  <c:v>6.7049055394227786E-2</c:v>
                </c:pt>
                <c:pt idx="205">
                  <c:v>6.7758023872236839E-2</c:v>
                </c:pt>
                <c:pt idx="206">
                  <c:v>6.4147938321140963E-2</c:v>
                </c:pt>
                <c:pt idx="207">
                  <c:v>6.0005557504832163E-2</c:v>
                </c:pt>
                <c:pt idx="208">
                  <c:v>5.7413265514691059E-2</c:v>
                </c:pt>
                <c:pt idx="209">
                  <c:v>6.3403481862207789E-2</c:v>
                </c:pt>
                <c:pt idx="210">
                  <c:v>5.7207908578929212E-2</c:v>
                </c:pt>
                <c:pt idx="211">
                  <c:v>5.6617516451936467E-2</c:v>
                </c:pt>
                <c:pt idx="212">
                  <c:v>5.3445080162141112E-2</c:v>
                </c:pt>
                <c:pt idx="213">
                  <c:v>4.8626681818932704E-2</c:v>
                </c:pt>
                <c:pt idx="214">
                  <c:v>4.7426602096163784E-2</c:v>
                </c:pt>
                <c:pt idx="215">
                  <c:v>5.0045292987734413E-2</c:v>
                </c:pt>
                <c:pt idx="216">
                  <c:v>4.5830351609482678E-2</c:v>
                </c:pt>
                <c:pt idx="217">
                  <c:v>5.0519531851604293E-2</c:v>
                </c:pt>
                <c:pt idx="218">
                  <c:v>4.9132340847566125E-2</c:v>
                </c:pt>
                <c:pt idx="219">
                  <c:v>4.9326382836146987E-2</c:v>
                </c:pt>
                <c:pt idx="220">
                  <c:v>5.2180904280698659E-2</c:v>
                </c:pt>
                <c:pt idx="221">
                  <c:v>5.5417570457175103E-2</c:v>
                </c:pt>
                <c:pt idx="222">
                  <c:v>5.5475095330342672E-2</c:v>
                </c:pt>
                <c:pt idx="223">
                  <c:v>5.6155711182481083E-2</c:v>
                </c:pt>
                <c:pt idx="224">
                  <c:v>5.131294903574779E-2</c:v>
                </c:pt>
                <c:pt idx="225">
                  <c:v>5.6269517055061335E-2</c:v>
                </c:pt>
                <c:pt idx="226">
                  <c:v>5.176865328335678E-2</c:v>
                </c:pt>
                <c:pt idx="227">
                  <c:v>5.0112555346469634E-2</c:v>
                </c:pt>
                <c:pt idx="228">
                  <c:v>4.5921077657593345E-2</c:v>
                </c:pt>
                <c:pt idx="229">
                  <c:v>4.8306331149620796E-2</c:v>
                </c:pt>
                <c:pt idx="230">
                  <c:v>5.4962720341354743E-2</c:v>
                </c:pt>
                <c:pt idx="231">
                  <c:v>5.0933260167298489E-2</c:v>
                </c:pt>
                <c:pt idx="232">
                  <c:v>4.7286891496854944E-2</c:v>
                </c:pt>
                <c:pt idx="233">
                  <c:v>4.0995250759160884E-2</c:v>
                </c:pt>
                <c:pt idx="234">
                  <c:v>4.0367424318219713E-2</c:v>
                </c:pt>
                <c:pt idx="235">
                  <c:v>3.9709718749435297E-2</c:v>
                </c:pt>
                <c:pt idx="236">
                  <c:v>4.0003533487853238E-2</c:v>
                </c:pt>
                <c:pt idx="237">
                  <c:v>3.7898685197262028E-2</c:v>
                </c:pt>
                <c:pt idx="238">
                  <c:v>3.9217426070109029E-2</c:v>
                </c:pt>
                <c:pt idx="239">
                  <c:v>3.4342886685267748E-2</c:v>
                </c:pt>
                <c:pt idx="240">
                  <c:v>3.1261014224057471E-2</c:v>
                </c:pt>
                <c:pt idx="241">
                  <c:v>3.0784723138276071E-2</c:v>
                </c:pt>
                <c:pt idx="242">
                  <c:v>3.1538808406693875E-2</c:v>
                </c:pt>
                <c:pt idx="243">
                  <c:v>3.8025618623876989E-2</c:v>
                </c:pt>
                <c:pt idx="244">
                  <c:v>3.4987443721091083E-2</c:v>
                </c:pt>
                <c:pt idx="245">
                  <c:v>3.6285169404486117E-2</c:v>
                </c:pt>
                <c:pt idx="246">
                  <c:v>3.5401849781027783E-2</c:v>
                </c:pt>
                <c:pt idx="247">
                  <c:v>3.9824072381692277E-2</c:v>
                </c:pt>
                <c:pt idx="248">
                  <c:v>3.977058403219802E-2</c:v>
                </c:pt>
                <c:pt idx="249">
                  <c:v>3.8666206542581572E-2</c:v>
                </c:pt>
                <c:pt idx="250">
                  <c:v>3.5218401396649668E-2</c:v>
                </c:pt>
                <c:pt idx="251">
                  <c:v>3.314993093258134E-2</c:v>
                </c:pt>
                <c:pt idx="252">
                  <c:v>3.4672944768701086E-2</c:v>
                </c:pt>
                <c:pt idx="253">
                  <c:v>2.9960060813695844E-2</c:v>
                </c:pt>
                <c:pt idx="254">
                  <c:v>2.9599038483657525E-2</c:v>
                </c:pt>
                <c:pt idx="255">
                  <c:v>2.8591768298005249E-2</c:v>
                </c:pt>
                <c:pt idx="256">
                  <c:v>2.2972118473640224E-2</c:v>
                </c:pt>
                <c:pt idx="257">
                  <c:v>1.9026675564071338E-2</c:v>
                </c:pt>
                <c:pt idx="258">
                  <c:v>1.1891909245687726E-2</c:v>
                </c:pt>
                <c:pt idx="259">
                  <c:v>1.9464904686634421E-2</c:v>
                </c:pt>
                <c:pt idx="260">
                  <c:v>1.9601021982997846E-2</c:v>
                </c:pt>
                <c:pt idx="261">
                  <c:v>1.5751686439202439E-2</c:v>
                </c:pt>
                <c:pt idx="262">
                  <c:v>1.2579573113718157E-2</c:v>
                </c:pt>
                <c:pt idx="263">
                  <c:v>1.5231460441508249E-2</c:v>
                </c:pt>
                <c:pt idx="264">
                  <c:v>1.2649483161055297E-2</c:v>
                </c:pt>
                <c:pt idx="265">
                  <c:v>1.5675686506143371E-2</c:v>
                </c:pt>
                <c:pt idx="266">
                  <c:v>1.80044899759777E-2</c:v>
                </c:pt>
                <c:pt idx="267">
                  <c:v>2.3466984812621661E-2</c:v>
                </c:pt>
                <c:pt idx="268">
                  <c:v>2.4964271097172253E-2</c:v>
                </c:pt>
                <c:pt idx="269">
                  <c:v>3.3063244243061396E-2</c:v>
                </c:pt>
                <c:pt idx="270">
                  <c:v>3.5096200974201963E-2</c:v>
                </c:pt>
                <c:pt idx="271">
                  <c:v>4.001712556318382E-2</c:v>
                </c:pt>
                <c:pt idx="272">
                  <c:v>4.4487333567450937E-2</c:v>
                </c:pt>
                <c:pt idx="273">
                  <c:v>4.257061122442507E-2</c:v>
                </c:pt>
                <c:pt idx="274">
                  <c:v>4.2196378081548191E-2</c:v>
                </c:pt>
                <c:pt idx="275">
                  <c:v>4.7202439684408626E-2</c:v>
                </c:pt>
                <c:pt idx="276">
                  <c:v>5.4303024281069368E-2</c:v>
                </c:pt>
                <c:pt idx="277">
                  <c:v>5.1753746313724536E-2</c:v>
                </c:pt>
                <c:pt idx="278">
                  <c:v>5.2382281634973937E-2</c:v>
                </c:pt>
                <c:pt idx="279">
                  <c:v>5.0059292091607421E-2</c:v>
                </c:pt>
                <c:pt idx="280">
                  <c:v>4.8430152519768344E-2</c:v>
                </c:pt>
                <c:pt idx="281">
                  <c:v>4.6772482349822786E-2</c:v>
                </c:pt>
                <c:pt idx="282">
                  <c:v>4.5265640101189719E-2</c:v>
                </c:pt>
                <c:pt idx="283">
                  <c:v>4.5503679398621433E-2</c:v>
                </c:pt>
                <c:pt idx="284">
                  <c:v>4.3726408269787465E-2</c:v>
                </c:pt>
                <c:pt idx="285">
                  <c:v>4.0761186014179662E-2</c:v>
                </c:pt>
                <c:pt idx="286">
                  <c:v>3.7221690769690063E-2</c:v>
                </c:pt>
                <c:pt idx="287">
                  <c:v>3.3318588788523895E-2</c:v>
                </c:pt>
                <c:pt idx="288">
                  <c:v>3.3841004556516285E-2</c:v>
                </c:pt>
                <c:pt idx="289">
                  <c:v>1.8028915555820646E-2</c:v>
                </c:pt>
                <c:pt idx="290">
                  <c:v>2.1296561746979137E-2</c:v>
                </c:pt>
                <c:pt idx="291">
                  <c:v>2.3973130396033326E-2</c:v>
                </c:pt>
                <c:pt idx="292">
                  <c:v>2.2823324391425315E-2</c:v>
                </c:pt>
                <c:pt idx="293">
                  <c:v>1.8788209335165229E-2</c:v>
                </c:pt>
                <c:pt idx="294">
                  <c:v>1.0465996504458452E-2</c:v>
                </c:pt>
                <c:pt idx="295">
                  <c:v>1.1701666836589464E-2</c:v>
                </c:pt>
                <c:pt idx="296">
                  <c:v>1.5688739587380818E-2</c:v>
                </c:pt>
                <c:pt idx="297">
                  <c:v>2.1671647742419919E-2</c:v>
                </c:pt>
                <c:pt idx="298">
                  <c:v>2.2195764380675831E-2</c:v>
                </c:pt>
                <c:pt idx="299">
                  <c:v>2.3759424846142574E-2</c:v>
                </c:pt>
                <c:pt idx="300">
                  <c:v>2.8107119542942316E-2</c:v>
                </c:pt>
                <c:pt idx="301">
                  <c:v>2.332393857952364E-2</c:v>
                </c:pt>
                <c:pt idx="302">
                  <c:v>2.1316563913005293E-2</c:v>
                </c:pt>
                <c:pt idx="303">
                  <c:v>1.7151020353075808E-2</c:v>
                </c:pt>
                <c:pt idx="304">
                  <c:v>1.5813357865715361E-2</c:v>
                </c:pt>
                <c:pt idx="305">
                  <c:v>1.5387380407497542E-2</c:v>
                </c:pt>
                <c:pt idx="306">
                  <c:v>2.0477328852727794E-2</c:v>
                </c:pt>
                <c:pt idx="307">
                  <c:v>2.3845394907393569E-2</c:v>
                </c:pt>
                <c:pt idx="308">
                  <c:v>2.5751091612555843E-2</c:v>
                </c:pt>
                <c:pt idx="309">
                  <c:v>2.1889402114988465E-2</c:v>
                </c:pt>
                <c:pt idx="310">
                  <c:v>2.3077769173600826E-2</c:v>
                </c:pt>
                <c:pt idx="311">
                  <c:v>2.604796638973883E-2</c:v>
                </c:pt>
                <c:pt idx="312">
                  <c:v>2.7883785236080261E-2</c:v>
                </c:pt>
                <c:pt idx="313">
                  <c:v>2.367243666939145E-2</c:v>
                </c:pt>
                <c:pt idx="314">
                  <c:v>2.3363269734950176E-2</c:v>
                </c:pt>
                <c:pt idx="315">
                  <c:v>2.4495846386526798E-2</c:v>
                </c:pt>
                <c:pt idx="316">
                  <c:v>2.3712900062747178E-2</c:v>
                </c:pt>
                <c:pt idx="317">
                  <c:v>2.526538012149171E-2</c:v>
                </c:pt>
                <c:pt idx="318">
                  <c:v>2.3576229494591372E-2</c:v>
                </c:pt>
                <c:pt idx="319">
                  <c:v>2.3504832763590056E-2</c:v>
                </c:pt>
                <c:pt idx="320">
                  <c:v>2.6024634051734052E-2</c:v>
                </c:pt>
                <c:pt idx="321">
                  <c:v>2.9051070750144348E-2</c:v>
                </c:pt>
                <c:pt idx="322">
                  <c:v>2.8524791824951157E-2</c:v>
                </c:pt>
                <c:pt idx="323">
                  <c:v>3.0126580175973583E-2</c:v>
                </c:pt>
                <c:pt idx="324">
                  <c:v>3.2606425396143113E-2</c:v>
                </c:pt>
                <c:pt idx="325">
                  <c:v>3.2101694338549258E-2</c:v>
                </c:pt>
                <c:pt idx="326">
                  <c:v>3.8964531638145283E-2</c:v>
                </c:pt>
                <c:pt idx="327">
                  <c:v>4.11591078071738E-2</c:v>
                </c:pt>
                <c:pt idx="328">
                  <c:v>4.0070689616731325E-2</c:v>
                </c:pt>
                <c:pt idx="329">
                  <c:v>4.1309231381623457E-2</c:v>
                </c:pt>
                <c:pt idx="330">
                  <c:v>4.4200433636215175E-2</c:v>
                </c:pt>
                <c:pt idx="331">
                  <c:v>4.0514469341064618E-2</c:v>
                </c:pt>
                <c:pt idx="332">
                  <c:v>4.4817537356842907E-2</c:v>
                </c:pt>
                <c:pt idx="333">
                  <c:v>5.0331873265407889E-2</c:v>
                </c:pt>
                <c:pt idx="334">
                  <c:v>5.0636059790647225E-2</c:v>
                </c:pt>
                <c:pt idx="335">
                  <c:v>4.9295210404756595E-2</c:v>
                </c:pt>
                <c:pt idx="336">
                  <c:v>5.0892094767711615E-2</c:v>
                </c:pt>
                <c:pt idx="337">
                  <c:v>4.6043119375070107E-2</c:v>
                </c:pt>
                <c:pt idx="338">
                  <c:v>4.7456960713788687E-2</c:v>
                </c:pt>
                <c:pt idx="339">
                  <c:v>5.1202598246324893E-2</c:v>
                </c:pt>
                <c:pt idx="340">
                  <c:v>4.9899685169189967E-2</c:v>
                </c:pt>
                <c:pt idx="341">
                  <c:v>4.0398870558431943E-2</c:v>
                </c:pt>
                <c:pt idx="342">
                  <c:v>2.8930083053569478E-2</c:v>
                </c:pt>
                <c:pt idx="343">
                  <c:v>2.651337040167534E-2</c:v>
                </c:pt>
                <c:pt idx="344">
                  <c:v>2.6331279911955718E-2</c:v>
                </c:pt>
                <c:pt idx="345">
                  <c:v>2.5797277404333352E-2</c:v>
                </c:pt>
                <c:pt idx="346">
                  <c:v>2.5360347018550833E-2</c:v>
                </c:pt>
                <c:pt idx="347">
                  <c:v>2.5081834547674209E-2</c:v>
                </c:pt>
                <c:pt idx="348">
                  <c:v>2.2324508230809004E-2</c:v>
                </c:pt>
                <c:pt idx="349">
                  <c:v>2.689363351167029E-2</c:v>
                </c:pt>
                <c:pt idx="350">
                  <c:v>2.6494011395840511E-2</c:v>
                </c:pt>
                <c:pt idx="351">
                  <c:v>2.8759661164841521E-2</c:v>
                </c:pt>
                <c:pt idx="352">
                  <c:v>3.1700037243455936E-2</c:v>
                </c:pt>
                <c:pt idx="353">
                  <c:v>3.1731871087296248E-2</c:v>
                </c:pt>
                <c:pt idx="354">
                  <c:v>3.8274449336217931E-2</c:v>
                </c:pt>
                <c:pt idx="355">
                  <c:v>4.2008900364693069E-2</c:v>
                </c:pt>
                <c:pt idx="356">
                  <c:v>4.5899295293502229E-2</c:v>
                </c:pt>
                <c:pt idx="357">
                  <c:v>4.5319309719791701E-2</c:v>
                </c:pt>
                <c:pt idx="358">
                  <c:v>4.4870531363360389E-2</c:v>
                </c:pt>
                <c:pt idx="359">
                  <c:v>4.176979702837702E-2</c:v>
                </c:pt>
                <c:pt idx="360">
                  <c:v>4.6841769046741089E-2</c:v>
                </c:pt>
                <c:pt idx="361">
                  <c:v>4.769252561701065E-2</c:v>
                </c:pt>
                <c:pt idx="362">
                  <c:v>4.6473996453394451E-2</c:v>
                </c:pt>
                <c:pt idx="363">
                  <c:v>4.3996256299641656E-2</c:v>
                </c:pt>
                <c:pt idx="364">
                  <c:v>4.4914122205844897E-2</c:v>
                </c:pt>
                <c:pt idx="365">
                  <c:v>3.927448010833845E-2</c:v>
                </c:pt>
                <c:pt idx="366">
                  <c:v>4.1749392262785179E-2</c:v>
                </c:pt>
                <c:pt idx="367">
                  <c:v>4.3332733256115752E-2</c:v>
                </c:pt>
                <c:pt idx="368">
                  <c:v>4.2660326721384756E-2</c:v>
                </c:pt>
                <c:pt idx="369">
                  <c:v>4.457154170746036E-2</c:v>
                </c:pt>
                <c:pt idx="370">
                  <c:v>4.4848401477691979E-2</c:v>
                </c:pt>
                <c:pt idx="371">
                  <c:v>5.0512542745200895E-2</c:v>
                </c:pt>
                <c:pt idx="372">
                  <c:v>5.4761581142075855E-2</c:v>
                </c:pt>
                <c:pt idx="373">
                  <c:v>5.86778535813548E-2</c:v>
                </c:pt>
                <c:pt idx="374">
                  <c:v>6.1462976523593893E-2</c:v>
                </c:pt>
                <c:pt idx="375">
                  <c:v>5.9810786702858998E-2</c:v>
                </c:pt>
                <c:pt idx="376">
                  <c:v>6.0331083265401597E-2</c:v>
                </c:pt>
                <c:pt idx="377">
                  <c:v>6.222923368809874E-2</c:v>
                </c:pt>
                <c:pt idx="378">
                  <c:v>6.8305890596256802E-2</c:v>
                </c:pt>
                <c:pt idx="379">
                  <c:v>6.5432848608203642E-2</c:v>
                </c:pt>
                <c:pt idx="380">
                  <c:v>6.4999183080764134E-2</c:v>
                </c:pt>
                <c:pt idx="381">
                  <c:v>6.3141182252741013E-2</c:v>
                </c:pt>
                <c:pt idx="382">
                  <c:v>6.3676975810864622E-2</c:v>
                </c:pt>
                <c:pt idx="383">
                  <c:v>6.559566641433201E-2</c:v>
                </c:pt>
                <c:pt idx="384">
                  <c:v>6.5721440325861913E-2</c:v>
                </c:pt>
                <c:pt idx="385">
                  <c:v>6.7616403171007811E-2</c:v>
                </c:pt>
                <c:pt idx="386">
                  <c:v>6.7235186164608551E-2</c:v>
                </c:pt>
                <c:pt idx="387">
                  <c:v>6.4928695782879187E-2</c:v>
                </c:pt>
                <c:pt idx="388">
                  <c:v>6.745920391168525E-2</c:v>
                </c:pt>
                <c:pt idx="389">
                  <c:v>6.6473586099439874E-2</c:v>
                </c:pt>
                <c:pt idx="390">
                  <c:v>6.8580413854033129E-2</c:v>
                </c:pt>
                <c:pt idx="391">
                  <c:v>6.520581026508121E-2</c:v>
                </c:pt>
                <c:pt idx="392">
                  <c:v>6.1720374336948991E-2</c:v>
                </c:pt>
                <c:pt idx="393">
                  <c:v>6.1284272249573668E-2</c:v>
                </c:pt>
                <c:pt idx="394">
                  <c:v>6.2141127515182637E-2</c:v>
                </c:pt>
                <c:pt idx="395">
                  <c:v>6.2618420239622941E-2</c:v>
                </c:pt>
                <c:pt idx="396">
                  <c:v>5.5672563445002377E-2</c:v>
                </c:pt>
                <c:pt idx="397">
                  <c:v>5.5147478528136507E-2</c:v>
                </c:pt>
                <c:pt idx="398">
                  <c:v>5.0507994938386647E-2</c:v>
                </c:pt>
                <c:pt idx="399">
                  <c:v>4.6102791436825497E-2</c:v>
                </c:pt>
                <c:pt idx="400">
                  <c:v>4.4922237188856906E-2</c:v>
                </c:pt>
                <c:pt idx="401">
                  <c:v>4.6449995243861952E-2</c:v>
                </c:pt>
                <c:pt idx="402">
                  <c:v>4.0610757207169002E-2</c:v>
                </c:pt>
                <c:pt idx="403">
                  <c:v>3.990361333489445E-2</c:v>
                </c:pt>
                <c:pt idx="404">
                  <c:v>4.6949108883564294E-2</c:v>
                </c:pt>
                <c:pt idx="405">
                  <c:v>5.5113102535812919E-2</c:v>
                </c:pt>
                <c:pt idx="406">
                  <c:v>6.0661814821593385E-2</c:v>
                </c:pt>
                <c:pt idx="407">
                  <c:v>6.8641163713505815E-2</c:v>
                </c:pt>
                <c:pt idx="408">
                  <c:v>6.6979159867572413E-2</c:v>
                </c:pt>
                <c:pt idx="409">
                  <c:v>6.767588343769404E-2</c:v>
                </c:pt>
                <c:pt idx="410">
                  <c:v>6.9703516104066887E-2</c:v>
                </c:pt>
                <c:pt idx="411">
                  <c:v>6.5458668507057505E-2</c:v>
                </c:pt>
                <c:pt idx="412">
                  <c:v>6.2245096767598707E-2</c:v>
                </c:pt>
                <c:pt idx="413">
                  <c:v>6.5067470759279988E-2</c:v>
                </c:pt>
                <c:pt idx="414">
                  <c:v>6.6235531880045606E-2</c:v>
                </c:pt>
                <c:pt idx="415">
                  <c:v>6.2226092776411557E-2</c:v>
                </c:pt>
                <c:pt idx="416">
                  <c:v>6.1728861466603835E-2</c:v>
                </c:pt>
                <c:pt idx="417">
                  <c:v>5.7250527954888275E-2</c:v>
                </c:pt>
                <c:pt idx="418">
                  <c:v>5.5393423267752651E-2</c:v>
                </c:pt>
                <c:pt idx="419">
                  <c:v>5.2904950788955851E-2</c:v>
                </c:pt>
                <c:pt idx="420">
                  <c:v>5.2668738322725561E-2</c:v>
                </c:pt>
                <c:pt idx="421">
                  <c:v>5.3467886767612605E-2</c:v>
                </c:pt>
                <c:pt idx="422">
                  <c:v>5.753508263524143E-2</c:v>
                </c:pt>
                <c:pt idx="423">
                  <c:v>5.7235214285626501E-2</c:v>
                </c:pt>
                <c:pt idx="424">
                  <c:v>5.54279517148899E-2</c:v>
                </c:pt>
                <c:pt idx="425">
                  <c:v>5.2777687581492261E-2</c:v>
                </c:pt>
                <c:pt idx="426">
                  <c:v>5.2335658968221566E-2</c:v>
                </c:pt>
                <c:pt idx="427">
                  <c:v>5.0028676237305669E-2</c:v>
                </c:pt>
                <c:pt idx="428">
                  <c:v>4.6311345888332855E-2</c:v>
                </c:pt>
                <c:pt idx="429">
                  <c:v>4.6244899316360444E-2</c:v>
                </c:pt>
                <c:pt idx="430">
                  <c:v>4.6391927693700596E-2</c:v>
                </c:pt>
                <c:pt idx="431">
                  <c:v>3.9014225982242579E-2</c:v>
                </c:pt>
                <c:pt idx="432">
                  <c:v>3.1266028015177971E-2</c:v>
                </c:pt>
                <c:pt idx="433">
                  <c:v>3.3474975774405946E-2</c:v>
                </c:pt>
                <c:pt idx="434">
                  <c:v>3.9635564452472849E-2</c:v>
                </c:pt>
                <c:pt idx="435">
                  <c:v>3.976698262260947E-2</c:v>
                </c:pt>
                <c:pt idx="436">
                  <c:v>4.1519523081817278E-2</c:v>
                </c:pt>
                <c:pt idx="437">
                  <c:v>4.5354213777192065E-2</c:v>
                </c:pt>
                <c:pt idx="438">
                  <c:v>4.3005901169437921E-2</c:v>
                </c:pt>
                <c:pt idx="439">
                  <c:v>4.1010458480799983E-2</c:v>
                </c:pt>
                <c:pt idx="440">
                  <c:v>3.6591979971575039E-2</c:v>
                </c:pt>
                <c:pt idx="441">
                  <c:v>3.7657261775531081E-2</c:v>
                </c:pt>
                <c:pt idx="442">
                  <c:v>4.1692186875369464E-2</c:v>
                </c:pt>
                <c:pt idx="443">
                  <c:v>3.6703467487553709E-2</c:v>
                </c:pt>
                <c:pt idx="444">
                  <c:v>3.4885865256394144E-2</c:v>
                </c:pt>
                <c:pt idx="445">
                  <c:v>3.5614490715482505E-2</c:v>
                </c:pt>
                <c:pt idx="446">
                  <c:v>3.5568549832479146E-2</c:v>
                </c:pt>
                <c:pt idx="447">
                  <c:v>4.3104678855362843E-2</c:v>
                </c:pt>
                <c:pt idx="448">
                  <c:v>4.5084670912279634E-2</c:v>
                </c:pt>
                <c:pt idx="449">
                  <c:v>4.5079462348288413E-2</c:v>
                </c:pt>
                <c:pt idx="450">
                  <c:v>5.1658281979425347E-2</c:v>
                </c:pt>
                <c:pt idx="451">
                  <c:v>5.8707593526279744E-2</c:v>
                </c:pt>
                <c:pt idx="452">
                  <c:v>5.8773120080167107E-2</c:v>
                </c:pt>
                <c:pt idx="453">
                  <c:v>5.5393673162605683E-2</c:v>
                </c:pt>
                <c:pt idx="454">
                  <c:v>5.6226858702398186E-2</c:v>
                </c:pt>
                <c:pt idx="455">
                  <c:v>4.8606354598188073E-2</c:v>
                </c:pt>
                <c:pt idx="456">
                  <c:v>4.7630212216464685E-2</c:v>
                </c:pt>
                <c:pt idx="457">
                  <c:v>5.4065941559860109E-2</c:v>
                </c:pt>
                <c:pt idx="458">
                  <c:v>5.6943116480958844E-2</c:v>
                </c:pt>
                <c:pt idx="459">
                  <c:v>6.0721371480457309E-2</c:v>
                </c:pt>
                <c:pt idx="460">
                  <c:v>4.8214320161030777E-2</c:v>
                </c:pt>
                <c:pt idx="461">
                  <c:v>5.1191958566040974E-2</c:v>
                </c:pt>
                <c:pt idx="462">
                  <c:v>5.3344968452949892E-2</c:v>
                </c:pt>
                <c:pt idx="463">
                  <c:v>6.4466102035320549E-2</c:v>
                </c:pt>
                <c:pt idx="464">
                  <c:v>5.868706760018827E-2</c:v>
                </c:pt>
                <c:pt idx="465">
                  <c:v>6.1626525862275461E-2</c:v>
                </c:pt>
                <c:pt idx="466">
                  <c:v>6.2119390037263189E-2</c:v>
                </c:pt>
                <c:pt idx="467">
                  <c:v>6.1195646945448878E-2</c:v>
                </c:pt>
                <c:pt idx="468">
                  <c:v>6.5771497321013728E-2</c:v>
                </c:pt>
                <c:pt idx="469">
                  <c:v>6.6456773424590443E-2</c:v>
                </c:pt>
                <c:pt idx="470">
                  <c:v>6.4058329269883307E-2</c:v>
                </c:pt>
                <c:pt idx="471">
                  <c:v>6.4027629635491357E-2</c:v>
                </c:pt>
                <c:pt idx="472">
                  <c:v>5.9551920911719236E-2</c:v>
                </c:pt>
                <c:pt idx="473">
                  <c:v>6.0091304606834539E-2</c:v>
                </c:pt>
                <c:pt idx="474">
                  <c:v>5.8656783041589611E-2</c:v>
                </c:pt>
                <c:pt idx="475">
                  <c:v>6.3255749829074892E-2</c:v>
                </c:pt>
                <c:pt idx="476">
                  <c:v>7.0563065098537159E-2</c:v>
                </c:pt>
                <c:pt idx="477">
                  <c:v>7.2292940869703726E-2</c:v>
                </c:pt>
                <c:pt idx="478">
                  <c:v>7.2018303739027845E-2</c:v>
                </c:pt>
                <c:pt idx="479">
                  <c:v>7.5204767982756771E-2</c:v>
                </c:pt>
                <c:pt idx="480">
                  <c:v>7.4282520624458837E-2</c:v>
                </c:pt>
                <c:pt idx="481">
                  <c:v>7.5647431723118164E-2</c:v>
                </c:pt>
                <c:pt idx="482">
                  <c:v>7.5862287348885893E-2</c:v>
                </c:pt>
                <c:pt idx="483">
                  <c:v>7.6151728750400993E-2</c:v>
                </c:pt>
                <c:pt idx="484">
                  <c:v>7.3953824233730092E-2</c:v>
                </c:pt>
                <c:pt idx="485">
                  <c:v>8.1457625082504315E-2</c:v>
                </c:pt>
                <c:pt idx="486">
                  <c:v>8.5924552672196342E-2</c:v>
                </c:pt>
                <c:pt idx="487">
                  <c:v>8.7572834550062595E-2</c:v>
                </c:pt>
                <c:pt idx="488">
                  <c:v>9.0450166521872433E-2</c:v>
                </c:pt>
                <c:pt idx="489">
                  <c:v>9.1232783655038396E-2</c:v>
                </c:pt>
                <c:pt idx="490">
                  <c:v>9.873269764011039E-2</c:v>
                </c:pt>
                <c:pt idx="491">
                  <c:v>9.7370405284910921E-2</c:v>
                </c:pt>
                <c:pt idx="492">
                  <c:v>9.3851149337306428E-2</c:v>
                </c:pt>
                <c:pt idx="493">
                  <c:v>8.9364630687357671E-2</c:v>
                </c:pt>
                <c:pt idx="494">
                  <c:v>8.4303325505433291E-2</c:v>
                </c:pt>
                <c:pt idx="495">
                  <c:v>8.6259229017598971E-2</c:v>
                </c:pt>
                <c:pt idx="496">
                  <c:v>9.1902540349091844E-2</c:v>
                </c:pt>
                <c:pt idx="497">
                  <c:v>9.55143264948497E-2</c:v>
                </c:pt>
                <c:pt idx="498">
                  <c:v>9.3336399243329593E-2</c:v>
                </c:pt>
                <c:pt idx="499">
                  <c:v>9.0862457289994758E-2</c:v>
                </c:pt>
                <c:pt idx="500">
                  <c:v>9.3451562098392893E-2</c:v>
                </c:pt>
                <c:pt idx="501">
                  <c:v>9.7995704017337371E-2</c:v>
                </c:pt>
                <c:pt idx="502">
                  <c:v>9.1998854716105694E-2</c:v>
                </c:pt>
                <c:pt idx="503">
                  <c:v>8.9522537152343595E-2</c:v>
                </c:pt>
                <c:pt idx="504">
                  <c:v>8.9707066641368405E-2</c:v>
                </c:pt>
                <c:pt idx="505">
                  <c:v>8.3931439160536803E-2</c:v>
                </c:pt>
                <c:pt idx="506">
                  <c:v>8.230660043628224E-2</c:v>
                </c:pt>
                <c:pt idx="507">
                  <c:v>8.2952430045643011E-2</c:v>
                </c:pt>
                <c:pt idx="508">
                  <c:v>7.5587029463171085E-2</c:v>
                </c:pt>
                <c:pt idx="509">
                  <c:v>7.5380342393712496E-2</c:v>
                </c:pt>
                <c:pt idx="510">
                  <c:v>7.1532964200700988E-2</c:v>
                </c:pt>
                <c:pt idx="511">
                  <c:v>7.3397419730789615E-2</c:v>
                </c:pt>
                <c:pt idx="512">
                  <c:v>7.5694186628611382E-2</c:v>
                </c:pt>
                <c:pt idx="513">
                  <c:v>7.8404124335923919E-2</c:v>
                </c:pt>
                <c:pt idx="514">
                  <c:v>7.9655153380327581E-2</c:v>
                </c:pt>
                <c:pt idx="515">
                  <c:v>7.9677792450425944E-2</c:v>
                </c:pt>
                <c:pt idx="516">
                  <c:v>8.6718301392270325E-2</c:v>
                </c:pt>
                <c:pt idx="517">
                  <c:v>9.0595945167806002E-2</c:v>
                </c:pt>
                <c:pt idx="518">
                  <c:v>9.3629353810386728E-2</c:v>
                </c:pt>
                <c:pt idx="519">
                  <c:v>9.8068527326985677E-2</c:v>
                </c:pt>
                <c:pt idx="520">
                  <c:v>9.7019318299500057E-2</c:v>
                </c:pt>
                <c:pt idx="521">
                  <c:v>9.7004640137443143E-2</c:v>
                </c:pt>
                <c:pt idx="522">
                  <c:v>0.10129873286003765</c:v>
                </c:pt>
                <c:pt idx="523">
                  <c:v>0.1025073857290697</c:v>
                </c:pt>
                <c:pt idx="524">
                  <c:v>0.10009450163034295</c:v>
                </c:pt>
                <c:pt idx="525">
                  <c:v>9.0840252726662074E-2</c:v>
                </c:pt>
                <c:pt idx="526">
                  <c:v>9.0025293114717631E-2</c:v>
                </c:pt>
                <c:pt idx="527">
                  <c:v>8.769608803399076E-2</c:v>
                </c:pt>
                <c:pt idx="528">
                  <c:v>8.903307121689763E-2</c:v>
                </c:pt>
                <c:pt idx="529">
                  <c:v>7.9938869289454484E-2</c:v>
                </c:pt>
                <c:pt idx="530">
                  <c:v>7.6989811107754713E-2</c:v>
                </c:pt>
                <c:pt idx="531">
                  <c:v>7.4727409566430092E-2</c:v>
                </c:pt>
                <c:pt idx="532">
                  <c:v>7.4399329310958606E-2</c:v>
                </c:pt>
                <c:pt idx="533">
                  <c:v>6.6070501328907794E-2</c:v>
                </c:pt>
                <c:pt idx="534">
                  <c:v>6.6585193174891533E-2</c:v>
                </c:pt>
                <c:pt idx="535">
                  <c:v>7.3264573251806686E-2</c:v>
                </c:pt>
                <c:pt idx="536">
                  <c:v>7.2850335892564066E-2</c:v>
                </c:pt>
                <c:pt idx="537">
                  <c:v>7.827638179491414E-2</c:v>
                </c:pt>
                <c:pt idx="538">
                  <c:v>8.0401377154657672E-2</c:v>
                </c:pt>
                <c:pt idx="539">
                  <c:v>8.4669767280910024E-2</c:v>
                </c:pt>
                <c:pt idx="540">
                  <c:v>9.0447897279943623E-2</c:v>
                </c:pt>
                <c:pt idx="541">
                  <c:v>8.9593065792094029E-2</c:v>
                </c:pt>
                <c:pt idx="542">
                  <c:v>9.0931922537201837E-2</c:v>
                </c:pt>
                <c:pt idx="543">
                  <c:v>9.933534773776187E-2</c:v>
                </c:pt>
                <c:pt idx="544">
                  <c:v>9.7600064969637579E-2</c:v>
                </c:pt>
                <c:pt idx="545">
                  <c:v>0.10159670911869911</c:v>
                </c:pt>
                <c:pt idx="546">
                  <c:v>0.10016542920294302</c:v>
                </c:pt>
                <c:pt idx="547">
                  <c:v>9.858390561342345E-2</c:v>
                </c:pt>
                <c:pt idx="548">
                  <c:v>0.10742258617137024</c:v>
                </c:pt>
                <c:pt idx="549">
                  <c:v>0.11324958318839462</c:v>
                </c:pt>
                <c:pt idx="550">
                  <c:v>0.110272129489148</c:v>
                </c:pt>
                <c:pt idx="551">
                  <c:v>0.11616842277096473</c:v>
                </c:pt>
                <c:pt idx="552">
                  <c:v>0.12233000580000142</c:v>
                </c:pt>
                <c:pt idx="553">
                  <c:v>0.12311846442146201</c:v>
                </c:pt>
                <c:pt idx="554">
                  <c:v>0.1204682259937393</c:v>
                </c:pt>
                <c:pt idx="555">
                  <c:v>0.11885487459628497</c:v>
                </c:pt>
                <c:pt idx="556">
                  <c:v>0.11587136252766439</c:v>
                </c:pt>
                <c:pt idx="557">
                  <c:v>0.10637743985174475</c:v>
                </c:pt>
                <c:pt idx="558">
                  <c:v>0.11042712715676273</c:v>
                </c:pt>
                <c:pt idx="559">
                  <c:v>0.1120556845464098</c:v>
                </c:pt>
                <c:pt idx="560">
                  <c:v>0.11392702435249169</c:v>
                </c:pt>
                <c:pt idx="561">
                  <c:v>0.11267154809944446</c:v>
                </c:pt>
                <c:pt idx="562">
                  <c:v>0.10985693919931783</c:v>
                </c:pt>
                <c:pt idx="563">
                  <c:v>0.11278755769499638</c:v>
                </c:pt>
                <c:pt idx="564">
                  <c:v>0.10852215418870337</c:v>
                </c:pt>
                <c:pt idx="565">
                  <c:v>0.11396948543323537</c:v>
                </c:pt>
                <c:pt idx="566">
                  <c:v>0.11951535861985074</c:v>
                </c:pt>
                <c:pt idx="567">
                  <c:v>0.11138400729742592</c:v>
                </c:pt>
                <c:pt idx="568">
                  <c:v>0.11513223675678019</c:v>
                </c:pt>
                <c:pt idx="569">
                  <c:v>0.11455122173177079</c:v>
                </c:pt>
                <c:pt idx="570">
                  <c:v>0.10835062862184031</c:v>
                </c:pt>
                <c:pt idx="571">
                  <c:v>0.11013918396624423</c:v>
                </c:pt>
                <c:pt idx="572">
                  <c:v>0.11011427007867125</c:v>
                </c:pt>
                <c:pt idx="573">
                  <c:v>0.11018879694374051</c:v>
                </c:pt>
                <c:pt idx="574">
                  <c:v>0.11274977618949644</c:v>
                </c:pt>
                <c:pt idx="575">
                  <c:v>0.11694680232242782</c:v>
                </c:pt>
                <c:pt idx="576">
                  <c:v>0.11552959424015863</c:v>
                </c:pt>
                <c:pt idx="577">
                  <c:v>0.10738540677713981</c:v>
                </c:pt>
                <c:pt idx="578">
                  <c:v>0.10541714041919414</c:v>
                </c:pt>
                <c:pt idx="579">
                  <c:v>0.1047595341128944</c:v>
                </c:pt>
                <c:pt idx="580">
                  <c:v>0.11616771212415622</c:v>
                </c:pt>
                <c:pt idx="581">
                  <c:v>0.12128419354319164</c:v>
                </c:pt>
                <c:pt idx="582">
                  <c:v>0.12262114343556973</c:v>
                </c:pt>
                <c:pt idx="583">
                  <c:v>0.10318127134347432</c:v>
                </c:pt>
                <c:pt idx="584">
                  <c:v>0.10971037040851361</c:v>
                </c:pt>
                <c:pt idx="585">
                  <c:v>0.10864026316582298</c:v>
                </c:pt>
                <c:pt idx="586">
                  <c:v>0.11247031638985816</c:v>
                </c:pt>
                <c:pt idx="587">
                  <c:v>0.1153430220579772</c:v>
                </c:pt>
                <c:pt idx="588">
                  <c:v>0.11193387694305601</c:v>
                </c:pt>
                <c:pt idx="589">
                  <c:v>0.10596624179171665</c:v>
                </c:pt>
                <c:pt idx="590">
                  <c:v>0.11104003544351548</c:v>
                </c:pt>
                <c:pt idx="591">
                  <c:v>0.11068351623971728</c:v>
                </c:pt>
                <c:pt idx="592">
                  <c:v>0.11403912275534256</c:v>
                </c:pt>
                <c:pt idx="593">
                  <c:v>0.10865487067688462</c:v>
                </c:pt>
                <c:pt idx="594">
                  <c:v>0.10536789472448604</c:v>
                </c:pt>
                <c:pt idx="595">
                  <c:v>9.4796651820143962E-2</c:v>
                </c:pt>
                <c:pt idx="596">
                  <c:v>8.4071399429217708E-2</c:v>
                </c:pt>
                <c:pt idx="597">
                  <c:v>8.3476579143353602E-2</c:v>
                </c:pt>
                <c:pt idx="598">
                  <c:v>7.8930658083223637E-2</c:v>
                </c:pt>
                <c:pt idx="599">
                  <c:v>8.0611913765360255E-2</c:v>
                </c:pt>
                <c:pt idx="600">
                  <c:v>8.0832998040838211E-2</c:v>
                </c:pt>
                <c:pt idx="601">
                  <c:v>8.4205333901633095E-2</c:v>
                </c:pt>
                <c:pt idx="602">
                  <c:v>9.0495918692016453E-2</c:v>
                </c:pt>
                <c:pt idx="603">
                  <c:v>9.2659009972565709E-2</c:v>
                </c:pt>
                <c:pt idx="604">
                  <c:v>9.3599524312215188E-2</c:v>
                </c:pt>
                <c:pt idx="605">
                  <c:v>8.9469979340315531E-2</c:v>
                </c:pt>
                <c:pt idx="606">
                  <c:v>8.3715613339567341E-2</c:v>
                </c:pt>
                <c:pt idx="607">
                  <c:v>7.3382964360278802E-2</c:v>
                </c:pt>
                <c:pt idx="608">
                  <c:v>6.4756388479811022E-2</c:v>
                </c:pt>
                <c:pt idx="609">
                  <c:v>6.386149382067674E-2</c:v>
                </c:pt>
                <c:pt idx="610">
                  <c:v>5.8527993035908388E-2</c:v>
                </c:pt>
                <c:pt idx="611">
                  <c:v>5.6802274423547683E-2</c:v>
                </c:pt>
                <c:pt idx="612">
                  <c:v>5.7196806367031172E-2</c:v>
                </c:pt>
                <c:pt idx="613">
                  <c:v>5.6888265799001303E-2</c:v>
                </c:pt>
                <c:pt idx="614">
                  <c:v>5.8731306677092476E-2</c:v>
                </c:pt>
                <c:pt idx="615">
                  <c:v>5.7764294017190521E-2</c:v>
                </c:pt>
                <c:pt idx="616">
                  <c:v>6.0418701278262432E-2</c:v>
                </c:pt>
                <c:pt idx="617">
                  <c:v>6.1695092402104246E-2</c:v>
                </c:pt>
                <c:pt idx="618">
                  <c:v>5.6353517903926065E-2</c:v>
                </c:pt>
                <c:pt idx="619">
                  <c:v>5.8787249358404514E-2</c:v>
                </c:pt>
                <c:pt idx="620">
                  <c:v>5.4807958198331175E-2</c:v>
                </c:pt>
                <c:pt idx="621">
                  <c:v>5.3626518907821552E-2</c:v>
                </c:pt>
                <c:pt idx="622">
                  <c:v>5.9948580066326862E-2</c:v>
                </c:pt>
                <c:pt idx="623">
                  <c:v>6.1116848541895585E-2</c:v>
                </c:pt>
                <c:pt idx="624">
                  <c:v>5.9914797594820657E-2</c:v>
                </c:pt>
                <c:pt idx="625">
                  <c:v>6.2830148656379148E-2</c:v>
                </c:pt>
                <c:pt idx="626">
                  <c:v>6.4739595219541091E-2</c:v>
                </c:pt>
                <c:pt idx="627">
                  <c:v>6.0946519479015082E-2</c:v>
                </c:pt>
                <c:pt idx="628">
                  <c:v>6.5697588873754098E-2</c:v>
                </c:pt>
                <c:pt idx="629">
                  <c:v>6.6997519231317249E-2</c:v>
                </c:pt>
                <c:pt idx="630">
                  <c:v>6.8041294293970767E-2</c:v>
                </c:pt>
                <c:pt idx="631">
                  <c:v>6.4054686019816787E-2</c:v>
                </c:pt>
                <c:pt idx="632">
                  <c:v>6.4103964800520385E-2</c:v>
                </c:pt>
                <c:pt idx="633">
                  <c:v>6.2433768148472346E-2</c:v>
                </c:pt>
                <c:pt idx="634">
                  <c:v>5.947362280187507E-2</c:v>
                </c:pt>
                <c:pt idx="635">
                  <c:v>5.7565972742583904E-2</c:v>
                </c:pt>
                <c:pt idx="636">
                  <c:v>5.6358573114325905E-2</c:v>
                </c:pt>
                <c:pt idx="637">
                  <c:v>4.9441185720372482E-2</c:v>
                </c:pt>
                <c:pt idx="638">
                  <c:v>5.2157792977194584E-2</c:v>
                </c:pt>
                <c:pt idx="639">
                  <c:v>5.1589691139500404E-2</c:v>
                </c:pt>
                <c:pt idx="640">
                  <c:v>5.3470307740242751E-2</c:v>
                </c:pt>
                <c:pt idx="641">
                  <c:v>5.4284482556989699E-2</c:v>
                </c:pt>
                <c:pt idx="642">
                  <c:v>5.6176378303194552E-2</c:v>
                </c:pt>
                <c:pt idx="643">
                  <c:v>5.3059180621891855E-2</c:v>
                </c:pt>
                <c:pt idx="644">
                  <c:v>5.2327694519481938E-2</c:v>
                </c:pt>
                <c:pt idx="645">
                  <c:v>5.4059401936724427E-2</c:v>
                </c:pt>
                <c:pt idx="646">
                  <c:v>4.7225641012066166E-2</c:v>
                </c:pt>
                <c:pt idx="647">
                  <c:v>4.2773567352200947E-2</c:v>
                </c:pt>
                <c:pt idx="648">
                  <c:v>4.028319531586666E-2</c:v>
                </c:pt>
                <c:pt idx="649">
                  <c:v>4.6199728729580558E-2</c:v>
                </c:pt>
                <c:pt idx="650">
                  <c:v>4.6464854247292076E-2</c:v>
                </c:pt>
                <c:pt idx="651">
                  <c:v>5.0947995065397267E-2</c:v>
                </c:pt>
                <c:pt idx="652">
                  <c:v>5.3496229250250993E-2</c:v>
                </c:pt>
                <c:pt idx="653">
                  <c:v>5.8494603649595245E-2</c:v>
                </c:pt>
                <c:pt idx="654">
                  <c:v>5.4939460284814334E-2</c:v>
                </c:pt>
                <c:pt idx="655">
                  <c:v>4.4681023105729301E-2</c:v>
                </c:pt>
                <c:pt idx="656">
                  <c:v>4.5546371706678856E-2</c:v>
                </c:pt>
                <c:pt idx="657">
                  <c:v>4.2954801273533905E-2</c:v>
                </c:pt>
                <c:pt idx="658">
                  <c:v>4.0243598891793742E-2</c:v>
                </c:pt>
                <c:pt idx="659">
                  <c:v>3.874039317825595E-2</c:v>
                </c:pt>
                <c:pt idx="660">
                  <c:v>3.5594324153283896E-2</c:v>
                </c:pt>
                <c:pt idx="661">
                  <c:v>3.6466152380281391E-2</c:v>
                </c:pt>
                <c:pt idx="662">
                  <c:v>3.0170371340600521E-2</c:v>
                </c:pt>
                <c:pt idx="663">
                  <c:v>2.4535191029156467E-2</c:v>
                </c:pt>
                <c:pt idx="664">
                  <c:v>2.8807131455993673E-2</c:v>
                </c:pt>
                <c:pt idx="665">
                  <c:v>2.4420419902206891E-2</c:v>
                </c:pt>
                <c:pt idx="666">
                  <c:v>1.819628260961359E-2</c:v>
                </c:pt>
                <c:pt idx="667">
                  <c:v>2.3323107682588384E-2</c:v>
                </c:pt>
                <c:pt idx="668">
                  <c:v>2.3883478554995285E-2</c:v>
                </c:pt>
                <c:pt idx="669">
                  <c:v>2.1713833843697739E-2</c:v>
                </c:pt>
                <c:pt idx="670">
                  <c:v>2.8859914240635609E-2</c:v>
                </c:pt>
                <c:pt idx="671">
                  <c:v>2.7331701116870777E-2</c:v>
                </c:pt>
                <c:pt idx="672">
                  <c:v>2.9484810834790709E-2</c:v>
                </c:pt>
                <c:pt idx="673">
                  <c:v>2.8386360695481283E-2</c:v>
                </c:pt>
                <c:pt idx="674">
                  <c:v>2.2031271111859096E-2</c:v>
                </c:pt>
                <c:pt idx="675">
                  <c:v>2.3228577816976292E-2</c:v>
                </c:pt>
                <c:pt idx="676">
                  <c:v>2.4692622293805089E-2</c:v>
                </c:pt>
                <c:pt idx="677">
                  <c:v>2.7705222612733005E-2</c:v>
                </c:pt>
                <c:pt idx="678">
                  <c:v>3.05171388415586E-2</c:v>
                </c:pt>
                <c:pt idx="679">
                  <c:v>3.5619070598142732E-2</c:v>
                </c:pt>
                <c:pt idx="680">
                  <c:v>4.2766112061391803E-2</c:v>
                </c:pt>
                <c:pt idx="681">
                  <c:v>4.2893184367813308E-2</c:v>
                </c:pt>
                <c:pt idx="682">
                  <c:v>4.5614568185886384E-2</c:v>
                </c:pt>
                <c:pt idx="683">
                  <c:v>4.2706425880560728E-2</c:v>
                </c:pt>
                <c:pt idx="684">
                  <c:v>5.1922006118673147E-2</c:v>
                </c:pt>
                <c:pt idx="685">
                  <c:v>5.1055665694043517E-2</c:v>
                </c:pt>
                <c:pt idx="686">
                  <c:v>4.3540836858372955E-2</c:v>
                </c:pt>
                <c:pt idx="687">
                  <c:v>4.4396343840955144E-2</c:v>
                </c:pt>
                <c:pt idx="688">
                  <c:v>3.805412361201288E-2</c:v>
                </c:pt>
                <c:pt idx="689">
                  <c:v>3.7485260892872629E-2</c:v>
                </c:pt>
                <c:pt idx="690">
                  <c:v>3.8094430501143917E-2</c:v>
                </c:pt>
                <c:pt idx="691">
                  <c:v>2.9723347197772254E-2</c:v>
                </c:pt>
                <c:pt idx="692">
                  <c:v>2.2863927471916012E-2</c:v>
                </c:pt>
                <c:pt idx="693">
                  <c:v>2.4560706495638129E-2</c:v>
                </c:pt>
                <c:pt idx="694">
                  <c:v>2.450363678127232E-2</c:v>
                </c:pt>
                <c:pt idx="695">
                  <c:v>2.3594217246168725E-2</c:v>
                </c:pt>
                <c:pt idx="696">
                  <c:v>2.6732335510893268E-2</c:v>
                </c:pt>
                <c:pt idx="697">
                  <c:v>2.8028409453404235E-2</c:v>
                </c:pt>
                <c:pt idx="698">
                  <c:v>2.5625433411324838E-2</c:v>
                </c:pt>
                <c:pt idx="699">
                  <c:v>1.6430174188882152E-2</c:v>
                </c:pt>
                <c:pt idx="700">
                  <c:v>1.5477841642865364E-2</c:v>
                </c:pt>
                <c:pt idx="701">
                  <c:v>9.2142655671947349E-3</c:v>
                </c:pt>
                <c:pt idx="702">
                  <c:v>9.925024900868662E-3</c:v>
                </c:pt>
                <c:pt idx="703">
                  <c:v>1.4744113859403996E-2</c:v>
                </c:pt>
                <c:pt idx="704">
                  <c:v>1.5627236735618055E-2</c:v>
                </c:pt>
                <c:pt idx="705">
                  <c:v>1.0493768977595908E-2</c:v>
                </c:pt>
                <c:pt idx="706">
                  <c:v>8.7046670592783038E-3</c:v>
                </c:pt>
                <c:pt idx="707">
                  <c:v>1.0744282077062461E-2</c:v>
                </c:pt>
                <c:pt idx="708">
                  <c:v>9.1414963535105809E-3</c:v>
                </c:pt>
                <c:pt idx="709">
                  <c:v>1.0740327800760952E-2</c:v>
                </c:pt>
                <c:pt idx="710">
                  <c:v>1.1760462470842725E-2</c:v>
                </c:pt>
                <c:pt idx="711">
                  <c:v>1.0790989008300889E-2</c:v>
                </c:pt>
                <c:pt idx="712">
                  <c:v>5.6107287289275387E-3</c:v>
                </c:pt>
                <c:pt idx="713">
                  <c:v>1.1236326624270099E-2</c:v>
                </c:pt>
                <c:pt idx="714">
                  <c:v>1.4232563432206691E-2</c:v>
                </c:pt>
                <c:pt idx="715">
                  <c:v>1.3366230885762276E-2</c:v>
                </c:pt>
                <c:pt idx="716">
                  <c:v>1.3548040025528341E-2</c:v>
                </c:pt>
                <c:pt idx="717">
                  <c:v>1.7166568640490709E-2</c:v>
                </c:pt>
                <c:pt idx="718">
                  <c:v>1.7881196874616645E-2</c:v>
                </c:pt>
                <c:pt idx="719">
                  <c:v>1.6808084303469029E-2</c:v>
                </c:pt>
                <c:pt idx="720">
                  <c:v>1.5380490070196817E-2</c:v>
                </c:pt>
                <c:pt idx="721">
                  <c:v>1.1191217218550431E-2</c:v>
                </c:pt>
                <c:pt idx="722">
                  <c:v>7.8837281809422954E-3</c:v>
                </c:pt>
                <c:pt idx="723">
                  <c:v>8.3592409199750861E-5</c:v>
                </c:pt>
                <c:pt idx="724">
                  <c:v>4.6454744445252327E-3</c:v>
                </c:pt>
                <c:pt idx="725">
                  <c:v>4.8723610921792559E-3</c:v>
                </c:pt>
                <c:pt idx="726">
                  <c:v>6.3340726132350422E-3</c:v>
                </c:pt>
                <c:pt idx="727">
                  <c:v>6.6963305636282833E-3</c:v>
                </c:pt>
                <c:pt idx="728">
                  <c:v>1.799472976615446E-2</c:v>
                </c:pt>
                <c:pt idx="729">
                  <c:v>1.8646787130395248E-2</c:v>
                </c:pt>
                <c:pt idx="730">
                  <c:v>1.4973558656491415E-2</c:v>
                </c:pt>
                <c:pt idx="731">
                  <c:v>1.5013086410484267E-2</c:v>
                </c:pt>
                <c:pt idx="732">
                  <c:v>1.4688906613632202E-2</c:v>
                </c:pt>
                <c:pt idx="733">
                  <c:v>1.6364445023635543E-2</c:v>
                </c:pt>
                <c:pt idx="734">
                  <c:v>2.2846372205797882E-2</c:v>
                </c:pt>
                <c:pt idx="735">
                  <c:v>2.4570833139560877E-2</c:v>
                </c:pt>
                <c:pt idx="736">
                  <c:v>1.9606463814581865E-2</c:v>
                </c:pt>
                <c:pt idx="737">
                  <c:v>1.3437633849095354E-2</c:v>
                </c:pt>
                <c:pt idx="738">
                  <c:v>2.1003111271098218E-2</c:v>
                </c:pt>
                <c:pt idx="739">
                  <c:v>1.1293166436464608E-2</c:v>
                </c:pt>
                <c:pt idx="740">
                  <c:v>1.4167909708007409E-2</c:v>
                </c:pt>
                <c:pt idx="741">
                  <c:v>1.3759482478510776E-2</c:v>
                </c:pt>
                <c:pt idx="742">
                  <c:v>1.1590355201695601E-2</c:v>
                </c:pt>
                <c:pt idx="743">
                  <c:v>1.284685244427286E-2</c:v>
                </c:pt>
                <c:pt idx="744">
                  <c:v>9.1051548874525601E-3</c:v>
                </c:pt>
                <c:pt idx="745">
                  <c:v>2.8844699684167363E-3</c:v>
                </c:pt>
                <c:pt idx="746">
                  <c:v>8.3329344228655344E-4</c:v>
                </c:pt>
                <c:pt idx="747">
                  <c:v>3.115832436020316E-4</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5.3594835241344008E-4</c:v>
                </c:pt>
                <c:pt idx="773">
                  <c:v>1.4144460921234892E-2</c:v>
                </c:pt>
                <c:pt idx="774">
                  <c:v>2.6213382026867293E-2</c:v>
                </c:pt>
                <c:pt idx="775">
                  <c:v>2.6093256803074949E-2</c:v>
                </c:pt>
                <c:pt idx="776">
                  <c:v>4.1411667077874581E-2</c:v>
                </c:pt>
                <c:pt idx="777">
                  <c:v>5.0200544237249733E-2</c:v>
                </c:pt>
                <c:pt idx="778">
                  <c:v>4.5186427627165182E-2</c:v>
                </c:pt>
                <c:pt idx="779">
                  <c:v>5.0117601415015978E-2</c:v>
                </c:pt>
                <c:pt idx="780">
                  <c:v>5.1895548270211034E-2</c:v>
                </c:pt>
                <c:pt idx="781">
                  <c:v>5.631875203015313E-2</c:v>
                </c:pt>
                <c:pt idx="782">
                  <c:v>5.8374043967770683E-2</c:v>
                </c:pt>
                <c:pt idx="783">
                  <c:v>5.5661025742090198E-2</c:v>
                </c:pt>
                <c:pt idx="784">
                  <c:v>4.8222458419471481E-2</c:v>
                </c:pt>
                <c:pt idx="785">
                  <c:v>5.5476593047860234E-2</c:v>
                </c:pt>
                <c:pt idx="786">
                  <c:v>6.4432817557454891E-2</c:v>
                </c:pt>
                <c:pt idx="787">
                  <c:v>5.7137241469118694E-2</c:v>
                </c:pt>
                <c:pt idx="788">
                  <c:v>4.8833101502937959E-2</c:v>
                </c:pt>
                <c:pt idx="789">
                  <c:v>4.9914417627248353E-2</c:v>
                </c:pt>
                <c:pt idx="790">
                  <c:v>5.0642752656724577E-2</c:v>
                </c:pt>
                <c:pt idx="791">
                  <c:v>4.9741615100467484E-2</c:v>
                </c:pt>
                <c:pt idx="792">
                  <c:v>4.5152769388847602E-2</c:v>
                </c:pt>
                <c:pt idx="793">
                  <c:v>3.7835291579446428E-2</c:v>
                </c:pt>
                <c:pt idx="794">
                  <c:v>4.585096184891535E-2</c:v>
                </c:pt>
                <c:pt idx="795">
                  <c:v>4.7631695640987681E-2</c:v>
                </c:pt>
                <c:pt idx="796">
                  <c:v>4.3948583773773642E-2</c:v>
                </c:pt>
                <c:pt idx="797">
                  <c:v>4.7431187652617668E-2</c:v>
                </c:pt>
                <c:pt idx="798">
                  <c:v>4.4229747941895825E-2</c:v>
                </c:pt>
                <c:pt idx="799">
                  <c:v>3.4845839219993069E-2</c:v>
                </c:pt>
                <c:pt idx="800">
                  <c:v>2.5667482394490015E-2</c:v>
                </c:pt>
                <c:pt idx="801">
                  <c:v>2.1511225640279408E-2</c:v>
                </c:pt>
                <c:pt idx="802">
                  <c:v>2.0868744040878573E-2</c:v>
                </c:pt>
                <c:pt idx="803">
                  <c:v>2.7327689282038881E-2</c:v>
                </c:pt>
                <c:pt idx="804">
                  <c:v>2.3326654408980074E-2</c:v>
                </c:pt>
                <c:pt idx="805">
                  <c:v>1.9121697238545954E-2</c:v>
                </c:pt>
                <c:pt idx="806">
                  <c:v>2.2197899967810297E-2</c:v>
                </c:pt>
                <c:pt idx="807">
                  <c:v>2.0611266403209205E-2</c:v>
                </c:pt>
                <c:pt idx="808">
                  <c:v>2.4859712671466472E-2</c:v>
                </c:pt>
                <c:pt idx="809">
                  <c:v>2.8726773972491459E-2</c:v>
                </c:pt>
                <c:pt idx="810">
                  <c:v>2.9851277954537236E-2</c:v>
                </c:pt>
                <c:pt idx="811">
                  <c:v>3.0221714380598064E-2</c:v>
                </c:pt>
                <c:pt idx="812">
                  <c:v>3.4103339902787466E-2</c:v>
                </c:pt>
                <c:pt idx="813">
                  <c:v>3.4873194950779451E-2</c:v>
                </c:pt>
                <c:pt idx="814">
                  <c:v>2.9664376827648109E-2</c:v>
                </c:pt>
                <c:pt idx="815">
                  <c:v>3.1194026191995849E-2</c:v>
                </c:pt>
                <c:pt idx="816">
                  <c:v>3.2276437724616303E-2</c:v>
                </c:pt>
                <c:pt idx="817">
                  <c:v>3.4912710855301565E-2</c:v>
                </c:pt>
                <c:pt idx="818">
                  <c:v>3.7910680791696016E-2</c:v>
                </c:pt>
                <c:pt idx="819">
                  <c:v>4.2474383669683924E-2</c:v>
                </c:pt>
                <c:pt idx="820">
                  <c:v>4.4409031517067987E-2</c:v>
                </c:pt>
                <c:pt idx="821">
                  <c:v>4.9785984408293071E-2</c:v>
                </c:pt>
                <c:pt idx="822">
                  <c:v>4.953436635401065E-2</c:v>
                </c:pt>
                <c:pt idx="823">
                  <c:v>5.0909166759584012E-2</c:v>
                </c:pt>
                <c:pt idx="824">
                  <c:v>5.0500295603104872E-2</c:v>
                </c:pt>
                <c:pt idx="825">
                  <c:v>5.2306165491359247E-2</c:v>
                </c:pt>
                <c:pt idx="826">
                  <c:v>4.8201518115530417E-2</c:v>
                </c:pt>
                <c:pt idx="827">
                  <c:v>4.7062322541411072E-2</c:v>
                </c:pt>
                <c:pt idx="828">
                  <c:v>5.23510854902276E-2</c:v>
                </c:pt>
                <c:pt idx="829">
                  <c:v>5.2431334144163122E-2</c:v>
                </c:pt>
                <c:pt idx="830">
                  <c:v>5.0254475036395796E-2</c:v>
                </c:pt>
                <c:pt idx="831">
                  <c:v>5.2452476269312598E-2</c:v>
                </c:pt>
                <c:pt idx="832">
                  <c:v>5.4993181625095033E-2</c:v>
                </c:pt>
                <c:pt idx="833">
                  <c:v>5.2551153745501678E-2</c:v>
                </c:pt>
                <c:pt idx="834">
                  <c:v>5.1904270929320706E-2</c:v>
                </c:pt>
                <c:pt idx="835">
                  <c:v>5.5014634424663811E-2</c:v>
                </c:pt>
                <c:pt idx="836">
                  <c:v>5.51526763545378E-2</c:v>
                </c:pt>
                <c:pt idx="837">
                  <c:v>5.3527012321834766E-2</c:v>
                </c:pt>
                <c:pt idx="838">
                  <c:v>6.0366693389104276E-2</c:v>
                </c:pt>
                <c:pt idx="839">
                  <c:v>6.2714980241526996E-2</c:v>
                </c:pt>
                <c:pt idx="840">
                  <c:v>6.4113451209237615E-2</c:v>
                </c:pt>
                <c:pt idx="841">
                  <c:v>6.5204829577979462E-2</c:v>
                </c:pt>
                <c:pt idx="842">
                  <c:v>6.0936271814717946E-2</c:v>
                </c:pt>
                <c:pt idx="843">
                  <c:v>6.4740510981401211E-2</c:v>
                </c:pt>
                <c:pt idx="844">
                  <c:v>6.1763527179929723E-2</c:v>
                </c:pt>
                <c:pt idx="845">
                  <c:v>6.1687048820224355E-2</c:v>
                </c:pt>
                <c:pt idx="846">
                  <c:v>6.4111258770408019E-2</c:v>
                </c:pt>
                <c:pt idx="847">
                  <c:v>6.6229299749035686E-2</c:v>
                </c:pt>
                <c:pt idx="848">
                  <c:v>6.3311322403831305E-2</c:v>
                </c:pt>
                <c:pt idx="849">
                  <c:v>6.2000676800940013E-2</c:v>
                </c:pt>
                <c:pt idx="850">
                  <c:v>6.3712064487065012E-2</c:v>
                </c:pt>
                <c:pt idx="851">
                  <c:v>6.4981489314516194E-2</c:v>
                </c:pt>
                <c:pt idx="852">
                  <c:v>6.3450264399103729E-2</c:v>
                </c:pt>
                <c:pt idx="853">
                  <c:v>5.8220079444024408E-2</c:v>
                </c:pt>
                <c:pt idx="854">
                  <c:v>5.1717596583112035E-2</c:v>
                </c:pt>
                <c:pt idx="855">
                  <c:v>4.8981970477129932E-2</c:v>
                </c:pt>
                <c:pt idx="856">
                  <c:v>4.6542869270037146E-2</c:v>
                </c:pt>
                <c:pt idx="857">
                  <c:v>4.6285371527720054E-2</c:v>
                </c:pt>
                <c:pt idx="858">
                  <c:v>4.3470253852112117E-2</c:v>
                </c:pt>
                <c:pt idx="859">
                  <c:v>4.9593932431429844E-2</c:v>
                </c:pt>
                <c:pt idx="860">
                  <c:v>4.6029906198764348E-2</c:v>
                </c:pt>
                <c:pt idx="861">
                  <c:v>4.2857432944248153E-2</c:v>
                </c:pt>
                <c:pt idx="862">
                  <c:v>4.3707108883134893E-2</c:v>
                </c:pt>
                <c:pt idx="863">
                  <c:v>3.9900891796800453E-2</c:v>
                </c:pt>
                <c:pt idx="864">
                  <c:v>3.9569913055926387E-2</c:v>
                </c:pt>
                <c:pt idx="865">
                  <c:v>5.1418920323889505E-2</c:v>
                </c:pt>
                <c:pt idx="866">
                  <c:v>5.2778095389034219E-2</c:v>
                </c:pt>
                <c:pt idx="867">
                  <c:v>6.1750426412954473E-2</c:v>
                </c:pt>
                <c:pt idx="868">
                  <c:v>5.4758043319265148E-2</c:v>
                </c:pt>
                <c:pt idx="869">
                  <c:v>4.5851646172667793E-2</c:v>
                </c:pt>
                <c:pt idx="870">
                  <c:v>5.0601186008034649E-2</c:v>
                </c:pt>
                <c:pt idx="871">
                  <c:v>3.9377813292355124E-2</c:v>
                </c:pt>
                <c:pt idx="872">
                  <c:v>2.8510986487161549E-2</c:v>
                </c:pt>
                <c:pt idx="873">
                  <c:v>3.6108773692790197E-2</c:v>
                </c:pt>
                <c:pt idx="874">
                  <c:v>4.0449076979485743E-2</c:v>
                </c:pt>
                <c:pt idx="875">
                  <c:v>3.749437159973501E-2</c:v>
                </c:pt>
                <c:pt idx="876">
                  <c:v>4.1202948242274329E-2</c:v>
                </c:pt>
                <c:pt idx="877">
                  <c:v>4.5812049192095139E-2</c:v>
                </c:pt>
                <c:pt idx="878">
                  <c:v>5.6174714650577107E-2</c:v>
                </c:pt>
                <c:pt idx="879">
                  <c:v>6.0672493155761509E-2</c:v>
                </c:pt>
                <c:pt idx="880">
                  <c:v>5.8427846839875897E-2</c:v>
                </c:pt>
                <c:pt idx="881">
                  <c:v>5.8896270148855345E-2</c:v>
                </c:pt>
                <c:pt idx="882">
                  <c:v>6.3826955199243973E-2</c:v>
                </c:pt>
                <c:pt idx="883">
                  <c:v>6.272942077908561E-2</c:v>
                </c:pt>
                <c:pt idx="884">
                  <c:v>6.5953044262800131E-2</c:v>
                </c:pt>
                <c:pt idx="885">
                  <c:v>6.9064400549030514E-2</c:v>
                </c:pt>
                <c:pt idx="886">
                  <c:v>6.6300722769975673E-2</c:v>
                </c:pt>
                <c:pt idx="887">
                  <c:v>6.3825716387612808E-2</c:v>
                </c:pt>
                <c:pt idx="888">
                  <c:v>6.4650699115867849E-2</c:v>
                </c:pt>
                <c:pt idx="889">
                  <c:v>5.7982242797132377E-2</c:v>
                </c:pt>
                <c:pt idx="890">
                  <c:v>5.4566537224036149E-2</c:v>
                </c:pt>
                <c:pt idx="891">
                  <c:v>4.6807405853885209E-2</c:v>
                </c:pt>
                <c:pt idx="892">
                  <c:v>3.9895523932621968E-2</c:v>
                </c:pt>
                <c:pt idx="893">
                  <c:v>2.9536882537410936E-2</c:v>
                </c:pt>
                <c:pt idx="894">
                  <c:v>2.5668155629120726E-2</c:v>
                </c:pt>
                <c:pt idx="895">
                  <c:v>2.8005837984546034E-2</c:v>
                </c:pt>
                <c:pt idx="896">
                  <c:v>1.6519678652569869E-2</c:v>
                </c:pt>
                <c:pt idx="897">
                  <c:v>7.9697887583136673E-3</c:v>
                </c:pt>
                <c:pt idx="898">
                  <c:v>9.2424944992468561E-3</c:v>
                </c:pt>
                <c:pt idx="899">
                  <c:v>2.1476416781875951E-3</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2.3567201277161498E-3</c:v>
                </c:pt>
                <c:pt idx="920">
                  <c:v>5.6168851836473355E-3</c:v>
                </c:pt>
                <c:pt idx="921">
                  <c:v>8.8982774526236152E-3</c:v>
                </c:pt>
                <c:pt idx="922">
                  <c:v>5.8017840685291588E-3</c:v>
                </c:pt>
                <c:pt idx="923">
                  <c:v>7.8085490164758742E-3</c:v>
                </c:pt>
                <c:pt idx="924">
                  <c:v>7.5302955557818851E-3</c:v>
                </c:pt>
                <c:pt idx="925">
                  <c:v>8.4423726319355907E-3</c:v>
                </c:pt>
                <c:pt idx="926">
                  <c:v>2.8067318717170942E-3</c:v>
                </c:pt>
                <c:pt idx="927">
                  <c:v>2.8329705000322836E-3</c:v>
                </c:pt>
                <c:pt idx="928">
                  <c:v>1.6586832444343003E-4</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numCache>
            </c:numRef>
          </c:val>
          <c:extLst>
            <c:ext xmlns:c16="http://schemas.microsoft.com/office/drawing/2014/chart" uri="{C3380CC4-5D6E-409C-BE32-E72D297353CC}">
              <c16:uniqueId val="{00000001-1BF1-4682-A4E7-5A51F98F7486}"/>
            </c:ext>
          </c:extLst>
        </c:ser>
        <c:dLbls>
          <c:showLegendKey val="0"/>
          <c:showVal val="0"/>
          <c:showCatName val="0"/>
          <c:showSerName val="0"/>
          <c:showPercent val="0"/>
          <c:showBubbleSize val="0"/>
        </c:dLbls>
        <c:gapWidth val="150"/>
        <c:axId val="222604288"/>
        <c:axId val="222741248"/>
      </c:barChart>
      <c:dateAx>
        <c:axId val="222604288"/>
        <c:scaling>
          <c:orientation val="minMax"/>
        </c:scaling>
        <c:delete val="0"/>
        <c:axPos val="b"/>
        <c:numFmt formatCode="General" sourceLinked="1"/>
        <c:majorTickMark val="out"/>
        <c:minorTickMark val="none"/>
        <c:tickLblPos val="low"/>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1" i="0" u="none" strike="noStrike" kern="1200" baseline="0">
                <a:solidFill>
                  <a:schemeClr val="tx1"/>
                </a:solidFill>
                <a:latin typeface="+mn-lt"/>
                <a:ea typeface="+mn-ea"/>
                <a:cs typeface="+mn-cs"/>
              </a:defRPr>
            </a:pPr>
            <a:endParaRPr lang="en-US"/>
          </a:p>
        </c:txPr>
        <c:crossAx val="222741248"/>
        <c:crosses val="autoZero"/>
        <c:auto val="1"/>
        <c:lblOffset val="120"/>
        <c:baseTimeUnit val="months"/>
        <c:majorUnit val="70"/>
        <c:majorTimeUnit val="months"/>
        <c:minorUnit val="120"/>
        <c:minorTimeUnit val="months"/>
      </c:dateAx>
      <c:valAx>
        <c:axId val="222741248"/>
        <c:scaling>
          <c:orientation val="minMax"/>
          <c:max val="0.14000000000000001"/>
          <c:min val="-8.0000000000000016E-2"/>
        </c:scaling>
        <c:delete val="0"/>
        <c:axPos val="l"/>
        <c:numFmt formatCode="0.00%" sourceLinked="1"/>
        <c:majorTickMark val="out"/>
        <c:minorTickMark val="none"/>
        <c:tickLblPos val="nextTo"/>
        <c:spPr>
          <a:noFill/>
          <a:ln w="19050" cap="flat" cmpd="sng" algn="ctr">
            <a:solidFill>
              <a:srgbClr val="D9D9D9"/>
            </a:solidFill>
            <a:prstDash val="solid"/>
            <a:round/>
          </a:ln>
          <a:effectLst/>
        </c:spPr>
        <c:txPr>
          <a:bodyPr rot="-60000000" spcFirstLastPara="1" vertOverflow="ellipsis" vert="horz" wrap="square" anchor="ctr" anchorCtr="1"/>
          <a:lstStyle/>
          <a:p>
            <a:pPr>
              <a:defRPr sz="800" b="1" i="0" u="none" strike="noStrike" kern="1200" baseline="0">
                <a:solidFill>
                  <a:schemeClr val="tx1"/>
                </a:solidFill>
                <a:latin typeface="+mn-lt"/>
                <a:ea typeface="+mn-ea"/>
                <a:cs typeface="+mn-cs"/>
              </a:defRPr>
            </a:pPr>
            <a:endParaRPr lang="en-US"/>
          </a:p>
        </c:txPr>
        <c:crossAx val="222604288"/>
        <c:crosses val="autoZero"/>
        <c:crossBetween val="between"/>
        <c:majorUnit val="2.0000000000000004E-2"/>
      </c:valAx>
      <c:spPr>
        <a:noFill/>
        <a:ln>
          <a:noFill/>
        </a:ln>
        <a:effectLst/>
      </c:spPr>
    </c:plotArea>
    <c:plotVisOnly val="1"/>
    <c:dispBlanksAs val="gap"/>
    <c:showDLblsOverMax val="0"/>
  </c:chart>
  <c:spPr>
    <a:noFill/>
    <a:ln w="9525" cap="flat" cmpd="sng" algn="ctr">
      <a:noFill/>
      <a:prstDash val="solid"/>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7B47E2C4-5DDF-4D98-8722-D8C8D3A6D7A5}" type="datetimeFigureOut">
              <a:rPr lang="en-US" smtClean="0"/>
              <a:t>10/6/21</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640E335C-0193-446B-A88B-2792C2C1CD63}" type="slidenum">
              <a:rPr lang="en-US" smtClean="0"/>
              <a:t>‹#›</a:t>
            </a:fld>
            <a:endParaRPr lang="en-US"/>
          </a:p>
        </p:txBody>
      </p:sp>
    </p:spTree>
    <p:extLst>
      <p:ext uri="{BB962C8B-B14F-4D97-AF65-F5344CB8AC3E}">
        <p14:creationId xmlns:p14="http://schemas.microsoft.com/office/powerpoint/2010/main" val="4032238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298FF469-0DA8-46A7-BCC0-05EDA47FB88C}" type="datetimeFigureOut">
              <a:rPr lang="en-US" smtClean="0"/>
              <a:t>10/6/21</a:t>
            </a:fld>
            <a:endParaRPr lang="en-US"/>
          </a:p>
        </p:txBody>
      </p:sp>
      <p:sp>
        <p:nvSpPr>
          <p:cNvPr id="4" name="Slide Image Placeholder 3"/>
          <p:cNvSpPr>
            <a:spLocks noGrp="1" noRot="1" noChangeAspect="1"/>
          </p:cNvSpPr>
          <p:nvPr>
            <p:ph type="sldImg" idx="2"/>
          </p:nvPr>
        </p:nvSpPr>
        <p:spPr>
          <a:xfrm>
            <a:off x="1327150" y="720725"/>
            <a:ext cx="46609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30EAFB6A-5939-45CA-8428-469D5CF974D9}" type="slidenum">
              <a:rPr lang="en-US" smtClean="0"/>
              <a:t>‹#›</a:t>
            </a:fld>
            <a:endParaRPr lang="en-US"/>
          </a:p>
        </p:txBody>
      </p:sp>
    </p:spTree>
    <p:extLst>
      <p:ext uri="{BB962C8B-B14F-4D97-AF65-F5344CB8AC3E}">
        <p14:creationId xmlns:p14="http://schemas.microsoft.com/office/powerpoint/2010/main" val="1804797702"/>
      </p:ext>
    </p:extLst>
  </p:cSld>
  <p:clrMap bg1="lt1" tx1="dk1" bg2="lt2" tx2="dk2" accent1="accent1" accent2="accent2" accent3="accent3" accent4="accent4" accent5="accent5" accent6="accent6" hlink="hlink" folHlink="folHlink"/>
  <p:notesStyle>
    <a:lvl1pPr marL="0" algn="l" defTabSz="1018824" rtl="0" eaLnBrk="1" latinLnBrk="0" hangingPunct="1">
      <a:defRPr sz="1300" kern="1200">
        <a:solidFill>
          <a:schemeClr val="tx1"/>
        </a:solidFill>
        <a:latin typeface="+mn-lt"/>
        <a:ea typeface="+mn-ea"/>
        <a:cs typeface="+mn-cs"/>
      </a:defRPr>
    </a:lvl1pPr>
    <a:lvl2pPr marL="509412" algn="l" defTabSz="1018824" rtl="0" eaLnBrk="1" latinLnBrk="0" hangingPunct="1">
      <a:defRPr sz="1300" kern="1200">
        <a:solidFill>
          <a:schemeClr val="tx1"/>
        </a:solidFill>
        <a:latin typeface="+mn-lt"/>
        <a:ea typeface="+mn-ea"/>
        <a:cs typeface="+mn-cs"/>
      </a:defRPr>
    </a:lvl2pPr>
    <a:lvl3pPr marL="1018824" algn="l" defTabSz="1018824" rtl="0" eaLnBrk="1" latinLnBrk="0" hangingPunct="1">
      <a:defRPr sz="1300" kern="1200">
        <a:solidFill>
          <a:schemeClr val="tx1"/>
        </a:solidFill>
        <a:latin typeface="+mn-lt"/>
        <a:ea typeface="+mn-ea"/>
        <a:cs typeface="+mn-cs"/>
      </a:defRPr>
    </a:lvl3pPr>
    <a:lvl4pPr marL="1528237" algn="l" defTabSz="1018824" rtl="0" eaLnBrk="1" latinLnBrk="0" hangingPunct="1">
      <a:defRPr sz="1300" kern="1200">
        <a:solidFill>
          <a:schemeClr val="tx1"/>
        </a:solidFill>
        <a:latin typeface="+mn-lt"/>
        <a:ea typeface="+mn-ea"/>
        <a:cs typeface="+mn-cs"/>
      </a:defRPr>
    </a:lvl4pPr>
    <a:lvl5pPr marL="2037649" algn="l" defTabSz="1018824" rtl="0" eaLnBrk="1" latinLnBrk="0" hangingPunct="1">
      <a:defRPr sz="1300" kern="1200">
        <a:solidFill>
          <a:schemeClr val="tx1"/>
        </a:solidFill>
        <a:latin typeface="+mn-lt"/>
        <a:ea typeface="+mn-ea"/>
        <a:cs typeface="+mn-cs"/>
      </a:defRPr>
    </a:lvl5pPr>
    <a:lvl6pPr marL="2547061" algn="l" defTabSz="1018824" rtl="0" eaLnBrk="1" latinLnBrk="0" hangingPunct="1">
      <a:defRPr sz="1300" kern="1200">
        <a:solidFill>
          <a:schemeClr val="tx1"/>
        </a:solidFill>
        <a:latin typeface="+mn-lt"/>
        <a:ea typeface="+mn-ea"/>
        <a:cs typeface="+mn-cs"/>
      </a:defRPr>
    </a:lvl6pPr>
    <a:lvl7pPr marL="3056473" algn="l" defTabSz="1018824" rtl="0" eaLnBrk="1" latinLnBrk="0" hangingPunct="1">
      <a:defRPr sz="1300" kern="1200">
        <a:solidFill>
          <a:schemeClr val="tx1"/>
        </a:solidFill>
        <a:latin typeface="+mn-lt"/>
        <a:ea typeface="+mn-ea"/>
        <a:cs typeface="+mn-cs"/>
      </a:defRPr>
    </a:lvl7pPr>
    <a:lvl8pPr marL="3565886" algn="l" defTabSz="1018824" rtl="0" eaLnBrk="1" latinLnBrk="0" hangingPunct="1">
      <a:defRPr sz="1300" kern="1200">
        <a:solidFill>
          <a:schemeClr val="tx1"/>
        </a:solidFill>
        <a:latin typeface="+mn-lt"/>
        <a:ea typeface="+mn-ea"/>
        <a:cs typeface="+mn-cs"/>
      </a:defRPr>
    </a:lvl8pPr>
    <a:lvl9pPr marL="4075298" algn="l" defTabSz="101882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a:t>
            </a:r>
          </a:p>
        </p:txBody>
      </p:sp>
      <p:sp>
        <p:nvSpPr>
          <p:cNvPr id="4" name="Slide Number Placeholder 3"/>
          <p:cNvSpPr>
            <a:spLocks noGrp="1"/>
          </p:cNvSpPr>
          <p:nvPr>
            <p:ph type="sldNum" sz="quarter" idx="5"/>
          </p:nvPr>
        </p:nvSpPr>
        <p:spPr/>
        <p:txBody>
          <a:bodyPr/>
          <a:lstStyle/>
          <a:p>
            <a:fld id="{30EAFB6A-5939-45CA-8428-469D5CF974D9}" type="slidenum">
              <a:rPr lang="en-US" smtClean="0"/>
              <a:t>4</a:t>
            </a:fld>
            <a:endParaRPr lang="en-US"/>
          </a:p>
        </p:txBody>
      </p:sp>
    </p:spTree>
    <p:extLst>
      <p:ext uri="{BB962C8B-B14F-4D97-AF65-F5344CB8AC3E}">
        <p14:creationId xmlns:p14="http://schemas.microsoft.com/office/powerpoint/2010/main" val="2471026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Nick</a:t>
            </a:r>
          </a:p>
        </p:txBody>
      </p:sp>
      <p:sp>
        <p:nvSpPr>
          <p:cNvPr id="4" name="Slide Number Placeholder 3"/>
          <p:cNvSpPr>
            <a:spLocks noGrp="1"/>
          </p:cNvSpPr>
          <p:nvPr>
            <p:ph type="sldNum" sz="quarter" idx="5"/>
          </p:nvPr>
        </p:nvSpPr>
        <p:spPr/>
        <p:txBody>
          <a:bodyPr/>
          <a:lstStyle/>
          <a:p>
            <a:fld id="{30EAFB6A-5939-45CA-8428-469D5CF974D9}" type="slidenum">
              <a:rPr lang="en-US" smtClean="0"/>
              <a:t>11</a:t>
            </a:fld>
            <a:endParaRPr lang="en-US"/>
          </a:p>
        </p:txBody>
      </p:sp>
    </p:spTree>
    <p:extLst>
      <p:ext uri="{BB962C8B-B14F-4D97-AF65-F5344CB8AC3E}">
        <p14:creationId xmlns:p14="http://schemas.microsoft.com/office/powerpoint/2010/main" val="1307812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EAFB6A-5939-45CA-8428-469D5CF974D9}" type="slidenum">
              <a:rPr lang="en-US" smtClean="0"/>
              <a:t>21</a:t>
            </a:fld>
            <a:endParaRPr lang="en-US"/>
          </a:p>
        </p:txBody>
      </p:sp>
    </p:spTree>
    <p:extLst>
      <p:ext uri="{BB962C8B-B14F-4D97-AF65-F5344CB8AC3E}">
        <p14:creationId xmlns:p14="http://schemas.microsoft.com/office/powerpoint/2010/main" val="27335448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56.xml"/><Relationship Id="rId13" Type="http://schemas.openxmlformats.org/officeDocument/2006/relationships/tags" Target="../tags/tag61.xml"/><Relationship Id="rId18" Type="http://schemas.openxmlformats.org/officeDocument/2006/relationships/image" Target="../media/image2.jpg"/><Relationship Id="rId3" Type="http://schemas.openxmlformats.org/officeDocument/2006/relationships/tags" Target="../tags/tag51.xml"/><Relationship Id="rId7" Type="http://schemas.openxmlformats.org/officeDocument/2006/relationships/tags" Target="../tags/tag55.xml"/><Relationship Id="rId12" Type="http://schemas.openxmlformats.org/officeDocument/2006/relationships/tags" Target="../tags/tag60.xml"/><Relationship Id="rId17" Type="http://schemas.openxmlformats.org/officeDocument/2006/relationships/slideMaster" Target="../slideMasters/slideMaster1.xml"/><Relationship Id="rId2" Type="http://schemas.openxmlformats.org/officeDocument/2006/relationships/tags" Target="../tags/tag50.xml"/><Relationship Id="rId16" Type="http://schemas.openxmlformats.org/officeDocument/2006/relationships/tags" Target="../tags/tag64.xml"/><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tags" Target="../tags/tag59.xml"/><Relationship Id="rId5" Type="http://schemas.openxmlformats.org/officeDocument/2006/relationships/tags" Target="../tags/tag53.xml"/><Relationship Id="rId15" Type="http://schemas.openxmlformats.org/officeDocument/2006/relationships/tags" Target="../tags/tag63.xml"/><Relationship Id="rId10" Type="http://schemas.openxmlformats.org/officeDocument/2006/relationships/tags" Target="../tags/tag58.xml"/><Relationship Id="rId4" Type="http://schemas.openxmlformats.org/officeDocument/2006/relationships/tags" Target="../tags/tag52.xml"/><Relationship Id="rId9" Type="http://schemas.openxmlformats.org/officeDocument/2006/relationships/tags" Target="../tags/tag57.xml"/><Relationship Id="rId14" Type="http://schemas.openxmlformats.org/officeDocument/2006/relationships/tags" Target="../tags/tag62.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tags" Target="../tags/tag77.xml"/><Relationship Id="rId18" Type="http://schemas.openxmlformats.org/officeDocument/2006/relationships/image" Target="../media/image2.jpg"/><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tags" Target="../tags/tag76.xml"/><Relationship Id="rId17" Type="http://schemas.openxmlformats.org/officeDocument/2006/relationships/slideMaster" Target="../slideMasters/slideMaster2.xml"/><Relationship Id="rId2" Type="http://schemas.openxmlformats.org/officeDocument/2006/relationships/tags" Target="../tags/tag66.xml"/><Relationship Id="rId16" Type="http://schemas.openxmlformats.org/officeDocument/2006/relationships/tags" Target="../tags/tag80.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tags" Target="../tags/tag75.xml"/><Relationship Id="rId5" Type="http://schemas.openxmlformats.org/officeDocument/2006/relationships/tags" Target="../tags/tag69.xml"/><Relationship Id="rId15" Type="http://schemas.openxmlformats.org/officeDocument/2006/relationships/tags" Target="../tags/tag79.xml"/><Relationship Id="rId10" Type="http://schemas.openxmlformats.org/officeDocument/2006/relationships/tags" Target="../tags/tag74.xml"/><Relationship Id="rId4" Type="http://schemas.openxmlformats.org/officeDocument/2006/relationships/tags" Target="../tags/tag68.xml"/><Relationship Id="rId9" Type="http://schemas.openxmlformats.org/officeDocument/2006/relationships/tags" Target="../tags/tag73.xml"/><Relationship Id="rId14" Type="http://schemas.openxmlformats.org/officeDocument/2006/relationships/tags" Target="../tags/tag78.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88.xml"/><Relationship Id="rId13" Type="http://schemas.openxmlformats.org/officeDocument/2006/relationships/tags" Target="../tags/tag93.xml"/><Relationship Id="rId18" Type="http://schemas.openxmlformats.org/officeDocument/2006/relationships/image" Target="../media/image2.jpg"/><Relationship Id="rId3" Type="http://schemas.openxmlformats.org/officeDocument/2006/relationships/tags" Target="../tags/tag83.xml"/><Relationship Id="rId7" Type="http://schemas.openxmlformats.org/officeDocument/2006/relationships/tags" Target="../tags/tag87.xml"/><Relationship Id="rId12" Type="http://schemas.openxmlformats.org/officeDocument/2006/relationships/tags" Target="../tags/tag92.xml"/><Relationship Id="rId17" Type="http://schemas.openxmlformats.org/officeDocument/2006/relationships/slideMaster" Target="../slideMasters/slideMaster2.xml"/><Relationship Id="rId2" Type="http://schemas.openxmlformats.org/officeDocument/2006/relationships/tags" Target="../tags/tag82.xml"/><Relationship Id="rId16" Type="http://schemas.openxmlformats.org/officeDocument/2006/relationships/tags" Target="../tags/tag96.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tags" Target="../tags/tag91.xml"/><Relationship Id="rId5" Type="http://schemas.openxmlformats.org/officeDocument/2006/relationships/tags" Target="../tags/tag85.xml"/><Relationship Id="rId15" Type="http://schemas.openxmlformats.org/officeDocument/2006/relationships/tags" Target="../tags/tag95.xml"/><Relationship Id="rId10" Type="http://schemas.openxmlformats.org/officeDocument/2006/relationships/tags" Target="../tags/tag90.xml"/><Relationship Id="rId4" Type="http://schemas.openxmlformats.org/officeDocument/2006/relationships/tags" Target="../tags/tag84.xml"/><Relationship Id="rId9" Type="http://schemas.openxmlformats.org/officeDocument/2006/relationships/tags" Target="../tags/tag89.xml"/><Relationship Id="rId14" Type="http://schemas.openxmlformats.org/officeDocument/2006/relationships/tags" Target="../tags/tag94.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04.xml"/><Relationship Id="rId13" Type="http://schemas.openxmlformats.org/officeDocument/2006/relationships/tags" Target="../tags/tag109.xml"/><Relationship Id="rId18" Type="http://schemas.openxmlformats.org/officeDocument/2006/relationships/image" Target="../media/image2.jpg"/><Relationship Id="rId3" Type="http://schemas.openxmlformats.org/officeDocument/2006/relationships/tags" Target="../tags/tag99.xml"/><Relationship Id="rId7" Type="http://schemas.openxmlformats.org/officeDocument/2006/relationships/tags" Target="../tags/tag103.xml"/><Relationship Id="rId12" Type="http://schemas.openxmlformats.org/officeDocument/2006/relationships/tags" Target="../tags/tag108.xml"/><Relationship Id="rId17" Type="http://schemas.openxmlformats.org/officeDocument/2006/relationships/slideMaster" Target="../slideMasters/slideMaster2.xml"/><Relationship Id="rId2" Type="http://schemas.openxmlformats.org/officeDocument/2006/relationships/tags" Target="../tags/tag98.xml"/><Relationship Id="rId16" Type="http://schemas.openxmlformats.org/officeDocument/2006/relationships/tags" Target="../tags/tag112.xml"/><Relationship Id="rId1" Type="http://schemas.openxmlformats.org/officeDocument/2006/relationships/tags" Target="../tags/tag97.xml"/><Relationship Id="rId6" Type="http://schemas.openxmlformats.org/officeDocument/2006/relationships/tags" Target="../tags/tag102.xml"/><Relationship Id="rId11" Type="http://schemas.openxmlformats.org/officeDocument/2006/relationships/tags" Target="../tags/tag107.xml"/><Relationship Id="rId5" Type="http://schemas.openxmlformats.org/officeDocument/2006/relationships/tags" Target="../tags/tag101.xml"/><Relationship Id="rId15" Type="http://schemas.openxmlformats.org/officeDocument/2006/relationships/tags" Target="../tags/tag111.xml"/><Relationship Id="rId10" Type="http://schemas.openxmlformats.org/officeDocument/2006/relationships/tags" Target="../tags/tag106.xml"/><Relationship Id="rId4" Type="http://schemas.openxmlformats.org/officeDocument/2006/relationships/tags" Target="../tags/tag100.xml"/><Relationship Id="rId9" Type="http://schemas.openxmlformats.org/officeDocument/2006/relationships/tags" Target="../tags/tag105.xml"/><Relationship Id="rId14" Type="http://schemas.openxmlformats.org/officeDocument/2006/relationships/tags" Target="../tags/tag110.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20.xml"/><Relationship Id="rId13" Type="http://schemas.openxmlformats.org/officeDocument/2006/relationships/tags" Target="../tags/tag125.xml"/><Relationship Id="rId18" Type="http://schemas.openxmlformats.org/officeDocument/2006/relationships/image" Target="../media/image2.jpg"/><Relationship Id="rId3" Type="http://schemas.openxmlformats.org/officeDocument/2006/relationships/tags" Target="../tags/tag115.xml"/><Relationship Id="rId7" Type="http://schemas.openxmlformats.org/officeDocument/2006/relationships/tags" Target="../tags/tag119.xml"/><Relationship Id="rId12" Type="http://schemas.openxmlformats.org/officeDocument/2006/relationships/tags" Target="../tags/tag124.xml"/><Relationship Id="rId17" Type="http://schemas.openxmlformats.org/officeDocument/2006/relationships/slideMaster" Target="../slideMasters/slideMaster2.xml"/><Relationship Id="rId2" Type="http://schemas.openxmlformats.org/officeDocument/2006/relationships/tags" Target="../tags/tag114.xml"/><Relationship Id="rId16" Type="http://schemas.openxmlformats.org/officeDocument/2006/relationships/tags" Target="../tags/tag128.xml"/><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tags" Target="../tags/tag123.xml"/><Relationship Id="rId5" Type="http://schemas.openxmlformats.org/officeDocument/2006/relationships/tags" Target="../tags/tag117.xml"/><Relationship Id="rId15" Type="http://schemas.openxmlformats.org/officeDocument/2006/relationships/tags" Target="../tags/tag127.xml"/><Relationship Id="rId10" Type="http://schemas.openxmlformats.org/officeDocument/2006/relationships/tags" Target="../tags/tag122.xml"/><Relationship Id="rId4" Type="http://schemas.openxmlformats.org/officeDocument/2006/relationships/tags" Target="../tags/tag116.xml"/><Relationship Id="rId9" Type="http://schemas.openxmlformats.org/officeDocument/2006/relationships/tags" Target="../tags/tag121.xml"/><Relationship Id="rId14" Type="http://schemas.openxmlformats.org/officeDocument/2006/relationships/tags" Target="../tags/tag126.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36.xml"/><Relationship Id="rId13" Type="http://schemas.openxmlformats.org/officeDocument/2006/relationships/tags" Target="../tags/tag141.xml"/><Relationship Id="rId18" Type="http://schemas.openxmlformats.org/officeDocument/2006/relationships/image" Target="../media/image2.jpg"/><Relationship Id="rId3" Type="http://schemas.openxmlformats.org/officeDocument/2006/relationships/tags" Target="../tags/tag131.xml"/><Relationship Id="rId7" Type="http://schemas.openxmlformats.org/officeDocument/2006/relationships/tags" Target="../tags/tag135.xml"/><Relationship Id="rId12" Type="http://schemas.openxmlformats.org/officeDocument/2006/relationships/tags" Target="../tags/tag140.xml"/><Relationship Id="rId17" Type="http://schemas.openxmlformats.org/officeDocument/2006/relationships/slideMaster" Target="../slideMasters/slideMaster2.xml"/><Relationship Id="rId2" Type="http://schemas.openxmlformats.org/officeDocument/2006/relationships/tags" Target="../tags/tag130.xml"/><Relationship Id="rId16" Type="http://schemas.openxmlformats.org/officeDocument/2006/relationships/tags" Target="../tags/tag144.xml"/><Relationship Id="rId1" Type="http://schemas.openxmlformats.org/officeDocument/2006/relationships/tags" Target="../tags/tag129.xml"/><Relationship Id="rId6" Type="http://schemas.openxmlformats.org/officeDocument/2006/relationships/tags" Target="../tags/tag134.xml"/><Relationship Id="rId11" Type="http://schemas.openxmlformats.org/officeDocument/2006/relationships/tags" Target="../tags/tag139.xml"/><Relationship Id="rId5" Type="http://schemas.openxmlformats.org/officeDocument/2006/relationships/tags" Target="../tags/tag133.xml"/><Relationship Id="rId15" Type="http://schemas.openxmlformats.org/officeDocument/2006/relationships/tags" Target="../tags/tag143.xml"/><Relationship Id="rId10" Type="http://schemas.openxmlformats.org/officeDocument/2006/relationships/tags" Target="../tags/tag138.xml"/><Relationship Id="rId4" Type="http://schemas.openxmlformats.org/officeDocument/2006/relationships/tags" Target="../tags/tag132.xml"/><Relationship Id="rId9" Type="http://schemas.openxmlformats.org/officeDocument/2006/relationships/tags" Target="../tags/tag137.xml"/><Relationship Id="rId14" Type="http://schemas.openxmlformats.org/officeDocument/2006/relationships/tags" Target="../tags/tag142.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52.xml"/><Relationship Id="rId13" Type="http://schemas.openxmlformats.org/officeDocument/2006/relationships/tags" Target="../tags/tag157.xml"/><Relationship Id="rId18" Type="http://schemas.openxmlformats.org/officeDocument/2006/relationships/image" Target="../media/image2.jpg"/><Relationship Id="rId3" Type="http://schemas.openxmlformats.org/officeDocument/2006/relationships/tags" Target="../tags/tag147.xml"/><Relationship Id="rId7" Type="http://schemas.openxmlformats.org/officeDocument/2006/relationships/tags" Target="../tags/tag151.xml"/><Relationship Id="rId12" Type="http://schemas.openxmlformats.org/officeDocument/2006/relationships/tags" Target="../tags/tag156.xml"/><Relationship Id="rId17" Type="http://schemas.openxmlformats.org/officeDocument/2006/relationships/slideMaster" Target="../slideMasters/slideMaster2.xml"/><Relationship Id="rId2" Type="http://schemas.openxmlformats.org/officeDocument/2006/relationships/tags" Target="../tags/tag146.xml"/><Relationship Id="rId16" Type="http://schemas.openxmlformats.org/officeDocument/2006/relationships/tags" Target="../tags/tag160.xml"/><Relationship Id="rId1" Type="http://schemas.openxmlformats.org/officeDocument/2006/relationships/tags" Target="../tags/tag145.xml"/><Relationship Id="rId6" Type="http://schemas.openxmlformats.org/officeDocument/2006/relationships/tags" Target="../tags/tag150.xml"/><Relationship Id="rId11" Type="http://schemas.openxmlformats.org/officeDocument/2006/relationships/tags" Target="../tags/tag155.xml"/><Relationship Id="rId5" Type="http://schemas.openxmlformats.org/officeDocument/2006/relationships/tags" Target="../tags/tag149.xml"/><Relationship Id="rId15" Type="http://schemas.openxmlformats.org/officeDocument/2006/relationships/tags" Target="../tags/tag159.xml"/><Relationship Id="rId10" Type="http://schemas.openxmlformats.org/officeDocument/2006/relationships/tags" Target="../tags/tag154.xml"/><Relationship Id="rId4" Type="http://schemas.openxmlformats.org/officeDocument/2006/relationships/tags" Target="../tags/tag148.xml"/><Relationship Id="rId9" Type="http://schemas.openxmlformats.org/officeDocument/2006/relationships/tags" Target="../tags/tag153.xml"/><Relationship Id="rId14" Type="http://schemas.openxmlformats.org/officeDocument/2006/relationships/tags" Target="../tags/tag158.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68.xml"/><Relationship Id="rId13" Type="http://schemas.openxmlformats.org/officeDocument/2006/relationships/tags" Target="../tags/tag173.xml"/><Relationship Id="rId18" Type="http://schemas.openxmlformats.org/officeDocument/2006/relationships/image" Target="../media/image2.jpg"/><Relationship Id="rId3" Type="http://schemas.openxmlformats.org/officeDocument/2006/relationships/tags" Target="../tags/tag163.xml"/><Relationship Id="rId7" Type="http://schemas.openxmlformats.org/officeDocument/2006/relationships/tags" Target="../tags/tag167.xml"/><Relationship Id="rId12" Type="http://schemas.openxmlformats.org/officeDocument/2006/relationships/tags" Target="../tags/tag172.xml"/><Relationship Id="rId17" Type="http://schemas.openxmlformats.org/officeDocument/2006/relationships/slideMaster" Target="../slideMasters/slideMaster2.xml"/><Relationship Id="rId2" Type="http://schemas.openxmlformats.org/officeDocument/2006/relationships/tags" Target="../tags/tag162.xml"/><Relationship Id="rId16" Type="http://schemas.openxmlformats.org/officeDocument/2006/relationships/tags" Target="../tags/tag176.xml"/><Relationship Id="rId1" Type="http://schemas.openxmlformats.org/officeDocument/2006/relationships/tags" Target="../tags/tag161.xml"/><Relationship Id="rId6" Type="http://schemas.openxmlformats.org/officeDocument/2006/relationships/tags" Target="../tags/tag166.xml"/><Relationship Id="rId11" Type="http://schemas.openxmlformats.org/officeDocument/2006/relationships/tags" Target="../tags/tag171.xml"/><Relationship Id="rId5" Type="http://schemas.openxmlformats.org/officeDocument/2006/relationships/tags" Target="../tags/tag165.xml"/><Relationship Id="rId15" Type="http://schemas.openxmlformats.org/officeDocument/2006/relationships/tags" Target="../tags/tag175.xml"/><Relationship Id="rId10" Type="http://schemas.openxmlformats.org/officeDocument/2006/relationships/tags" Target="../tags/tag170.xml"/><Relationship Id="rId4" Type="http://schemas.openxmlformats.org/officeDocument/2006/relationships/tags" Target="../tags/tag164.xml"/><Relationship Id="rId9" Type="http://schemas.openxmlformats.org/officeDocument/2006/relationships/tags" Target="../tags/tag169.xml"/><Relationship Id="rId14" Type="http://schemas.openxmlformats.org/officeDocument/2006/relationships/tags" Target="../tags/tag174.xm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84.xml"/><Relationship Id="rId13" Type="http://schemas.openxmlformats.org/officeDocument/2006/relationships/tags" Target="../tags/tag189.xml"/><Relationship Id="rId18" Type="http://schemas.openxmlformats.org/officeDocument/2006/relationships/image" Target="../media/image2.jpg"/><Relationship Id="rId3" Type="http://schemas.openxmlformats.org/officeDocument/2006/relationships/tags" Target="../tags/tag179.xml"/><Relationship Id="rId7" Type="http://schemas.openxmlformats.org/officeDocument/2006/relationships/tags" Target="../tags/tag183.xml"/><Relationship Id="rId12" Type="http://schemas.openxmlformats.org/officeDocument/2006/relationships/tags" Target="../tags/tag188.xml"/><Relationship Id="rId17" Type="http://schemas.openxmlformats.org/officeDocument/2006/relationships/slideMaster" Target="../slideMasters/slideMaster2.xml"/><Relationship Id="rId2" Type="http://schemas.openxmlformats.org/officeDocument/2006/relationships/tags" Target="../tags/tag178.xml"/><Relationship Id="rId16" Type="http://schemas.openxmlformats.org/officeDocument/2006/relationships/tags" Target="../tags/tag192.xml"/><Relationship Id="rId1" Type="http://schemas.openxmlformats.org/officeDocument/2006/relationships/tags" Target="../tags/tag177.xml"/><Relationship Id="rId6" Type="http://schemas.openxmlformats.org/officeDocument/2006/relationships/tags" Target="../tags/tag182.xml"/><Relationship Id="rId11" Type="http://schemas.openxmlformats.org/officeDocument/2006/relationships/tags" Target="../tags/tag187.xml"/><Relationship Id="rId5" Type="http://schemas.openxmlformats.org/officeDocument/2006/relationships/tags" Target="../tags/tag181.xml"/><Relationship Id="rId15" Type="http://schemas.openxmlformats.org/officeDocument/2006/relationships/tags" Target="../tags/tag191.xml"/><Relationship Id="rId10" Type="http://schemas.openxmlformats.org/officeDocument/2006/relationships/tags" Target="../tags/tag186.xml"/><Relationship Id="rId4" Type="http://schemas.openxmlformats.org/officeDocument/2006/relationships/tags" Target="../tags/tag180.xml"/><Relationship Id="rId9" Type="http://schemas.openxmlformats.org/officeDocument/2006/relationships/tags" Target="../tags/tag185.xml"/><Relationship Id="rId14" Type="http://schemas.openxmlformats.org/officeDocument/2006/relationships/tags" Target="../tags/tag190.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200.xml"/><Relationship Id="rId13" Type="http://schemas.openxmlformats.org/officeDocument/2006/relationships/tags" Target="../tags/tag205.xml"/><Relationship Id="rId18" Type="http://schemas.openxmlformats.org/officeDocument/2006/relationships/image" Target="../media/image2.jpg"/><Relationship Id="rId3" Type="http://schemas.openxmlformats.org/officeDocument/2006/relationships/tags" Target="../tags/tag195.xml"/><Relationship Id="rId7" Type="http://schemas.openxmlformats.org/officeDocument/2006/relationships/tags" Target="../tags/tag199.xml"/><Relationship Id="rId12" Type="http://schemas.openxmlformats.org/officeDocument/2006/relationships/tags" Target="../tags/tag204.xml"/><Relationship Id="rId17" Type="http://schemas.openxmlformats.org/officeDocument/2006/relationships/slideMaster" Target="../slideMasters/slideMaster2.xml"/><Relationship Id="rId2" Type="http://schemas.openxmlformats.org/officeDocument/2006/relationships/tags" Target="../tags/tag194.xml"/><Relationship Id="rId16" Type="http://schemas.openxmlformats.org/officeDocument/2006/relationships/tags" Target="../tags/tag208.xml"/><Relationship Id="rId1" Type="http://schemas.openxmlformats.org/officeDocument/2006/relationships/tags" Target="../tags/tag193.xml"/><Relationship Id="rId6" Type="http://schemas.openxmlformats.org/officeDocument/2006/relationships/tags" Target="../tags/tag198.xml"/><Relationship Id="rId11" Type="http://schemas.openxmlformats.org/officeDocument/2006/relationships/tags" Target="../tags/tag203.xml"/><Relationship Id="rId5" Type="http://schemas.openxmlformats.org/officeDocument/2006/relationships/tags" Target="../tags/tag197.xml"/><Relationship Id="rId15" Type="http://schemas.openxmlformats.org/officeDocument/2006/relationships/tags" Target="../tags/tag207.xml"/><Relationship Id="rId10" Type="http://schemas.openxmlformats.org/officeDocument/2006/relationships/tags" Target="../tags/tag202.xml"/><Relationship Id="rId4" Type="http://schemas.openxmlformats.org/officeDocument/2006/relationships/tags" Target="../tags/tag196.xml"/><Relationship Id="rId9" Type="http://schemas.openxmlformats.org/officeDocument/2006/relationships/tags" Target="../tags/tag201.xml"/><Relationship Id="rId14" Type="http://schemas.openxmlformats.org/officeDocument/2006/relationships/tags" Target="../tags/tag20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216.xml"/><Relationship Id="rId13" Type="http://schemas.openxmlformats.org/officeDocument/2006/relationships/tags" Target="../tags/tag221.xml"/><Relationship Id="rId18" Type="http://schemas.openxmlformats.org/officeDocument/2006/relationships/image" Target="../media/image2.jpg"/><Relationship Id="rId3" Type="http://schemas.openxmlformats.org/officeDocument/2006/relationships/tags" Target="../tags/tag211.xml"/><Relationship Id="rId7" Type="http://schemas.openxmlformats.org/officeDocument/2006/relationships/tags" Target="../tags/tag215.xml"/><Relationship Id="rId12" Type="http://schemas.openxmlformats.org/officeDocument/2006/relationships/tags" Target="../tags/tag220.xml"/><Relationship Id="rId17" Type="http://schemas.openxmlformats.org/officeDocument/2006/relationships/slideMaster" Target="../slideMasters/slideMaster2.xml"/><Relationship Id="rId2" Type="http://schemas.openxmlformats.org/officeDocument/2006/relationships/tags" Target="../tags/tag210.xml"/><Relationship Id="rId16" Type="http://schemas.openxmlformats.org/officeDocument/2006/relationships/tags" Target="../tags/tag224.xml"/><Relationship Id="rId1" Type="http://schemas.openxmlformats.org/officeDocument/2006/relationships/tags" Target="../tags/tag209.xml"/><Relationship Id="rId6" Type="http://schemas.openxmlformats.org/officeDocument/2006/relationships/tags" Target="../tags/tag214.xml"/><Relationship Id="rId11" Type="http://schemas.openxmlformats.org/officeDocument/2006/relationships/tags" Target="../tags/tag219.xml"/><Relationship Id="rId5" Type="http://schemas.openxmlformats.org/officeDocument/2006/relationships/tags" Target="../tags/tag213.xml"/><Relationship Id="rId15" Type="http://schemas.openxmlformats.org/officeDocument/2006/relationships/tags" Target="../tags/tag223.xml"/><Relationship Id="rId10" Type="http://schemas.openxmlformats.org/officeDocument/2006/relationships/tags" Target="../tags/tag218.xml"/><Relationship Id="rId4" Type="http://schemas.openxmlformats.org/officeDocument/2006/relationships/tags" Target="../tags/tag212.xml"/><Relationship Id="rId9" Type="http://schemas.openxmlformats.org/officeDocument/2006/relationships/tags" Target="../tags/tag217.xml"/><Relationship Id="rId14" Type="http://schemas.openxmlformats.org/officeDocument/2006/relationships/tags" Target="../tags/tag22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image" Target="../media/image2.jp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slideMaster" Target="../slideMasters/slideMaster1.xml"/><Relationship Id="rId2" Type="http://schemas.openxmlformats.org/officeDocument/2006/relationships/tags" Target="../tags/tag2.xml"/><Relationship Id="rId16" Type="http://schemas.openxmlformats.org/officeDocument/2006/relationships/tags" Target="../tags/tag16.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tags" Target="../tags/tag29.xml"/><Relationship Id="rId18" Type="http://schemas.openxmlformats.org/officeDocument/2006/relationships/image" Target="../media/image2.jpg"/><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tags" Target="../tags/tag28.xml"/><Relationship Id="rId17" Type="http://schemas.openxmlformats.org/officeDocument/2006/relationships/slideMaster" Target="../slideMasters/slideMaster1.xml"/><Relationship Id="rId2" Type="http://schemas.openxmlformats.org/officeDocument/2006/relationships/tags" Target="../tags/tag18.xml"/><Relationship Id="rId16" Type="http://schemas.openxmlformats.org/officeDocument/2006/relationships/tags" Target="../tags/tag32.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tags" Target="../tags/tag27.xml"/><Relationship Id="rId5" Type="http://schemas.openxmlformats.org/officeDocument/2006/relationships/tags" Target="../tags/tag21.xml"/><Relationship Id="rId15" Type="http://schemas.openxmlformats.org/officeDocument/2006/relationships/tags" Target="../tags/tag31.xml"/><Relationship Id="rId10" Type="http://schemas.openxmlformats.org/officeDocument/2006/relationships/tags" Target="../tags/tag26.xml"/><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tags" Target="../tags/tag30.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tags" Target="../tags/tag45.xml"/><Relationship Id="rId18" Type="http://schemas.openxmlformats.org/officeDocument/2006/relationships/image" Target="../media/image2.jpg"/><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tags" Target="../tags/tag44.xml"/><Relationship Id="rId17" Type="http://schemas.openxmlformats.org/officeDocument/2006/relationships/slideMaster" Target="../slideMasters/slideMaster1.xml"/><Relationship Id="rId2" Type="http://schemas.openxmlformats.org/officeDocument/2006/relationships/tags" Target="../tags/tag34.xml"/><Relationship Id="rId16" Type="http://schemas.openxmlformats.org/officeDocument/2006/relationships/tags" Target="../tags/tag48.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tags" Target="../tags/tag43.xml"/><Relationship Id="rId5" Type="http://schemas.openxmlformats.org/officeDocument/2006/relationships/tags" Target="../tags/tag37.xml"/><Relationship Id="rId15" Type="http://schemas.openxmlformats.org/officeDocument/2006/relationships/tags" Target="../tags/tag47.xml"/><Relationship Id="rId10" Type="http://schemas.openxmlformats.org/officeDocument/2006/relationships/tags" Target="../tags/tag42.xml"/><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tags" Target="../tags/tag4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ext Placeholder 16"/>
          <p:cNvSpPr>
            <a:spLocks noGrp="1"/>
          </p:cNvSpPr>
          <p:nvPr>
            <p:ph type="body" sz="quarter" idx="11" hasCustomPrompt="1"/>
          </p:nvPr>
        </p:nvSpPr>
        <p:spPr>
          <a:xfrm>
            <a:off x="432512" y="4221277"/>
            <a:ext cx="2012649" cy="269443"/>
          </a:xfrm>
          <a:prstGeom prst="rect">
            <a:avLst/>
          </a:prstGeom>
        </p:spPr>
        <p:txBody>
          <a:bodyPr>
            <a:normAutofit/>
          </a:bodyPr>
          <a:lstStyle>
            <a:lvl1pPr>
              <a:buNone/>
              <a:defRPr lang="en-US" sz="1100" b="1" kern="1200" dirty="0">
                <a:solidFill>
                  <a:schemeClr val="tx1"/>
                </a:solidFill>
                <a:latin typeface="Arial" pitchFamily="34" charset="0"/>
                <a:ea typeface="+mn-ea"/>
                <a:cs typeface="Arial" pitchFamily="34" charset="0"/>
              </a:defRPr>
            </a:lvl1pPr>
          </a:lstStyle>
          <a:p>
            <a:pPr marL="0" lvl="0" indent="0" algn="l" defTabSz="1018824" rtl="0" eaLnBrk="1" latinLnBrk="0" hangingPunct="1">
              <a:spcBef>
                <a:spcPct val="20000"/>
              </a:spcBef>
              <a:buFont typeface="Arial" pitchFamily="34" charset="0"/>
              <a:buNone/>
            </a:pPr>
            <a:r>
              <a:rPr lang="en-US" dirty="0"/>
              <a:t>Name (optional)</a:t>
            </a:r>
          </a:p>
        </p:txBody>
      </p:sp>
      <p:sp>
        <p:nvSpPr>
          <p:cNvPr id="8" name="Text Placeholder 18"/>
          <p:cNvSpPr>
            <a:spLocks noGrp="1"/>
          </p:cNvSpPr>
          <p:nvPr>
            <p:ph type="body" sz="quarter" idx="12" hasCustomPrompt="1"/>
          </p:nvPr>
        </p:nvSpPr>
        <p:spPr>
          <a:xfrm>
            <a:off x="432511" y="3488350"/>
            <a:ext cx="5113020" cy="418576"/>
          </a:xfrm>
          <a:prstGeom prst="rect">
            <a:avLst/>
          </a:prstGeom>
        </p:spPr>
        <p:txBody>
          <a:bodyPr wrap="square" anchor="b" anchorCtr="0">
            <a:spAutoFit/>
          </a:bodyPr>
          <a:lstStyle>
            <a:lvl1pPr>
              <a:spcBef>
                <a:spcPts val="0"/>
              </a:spcBef>
              <a:buNone/>
              <a:defRPr lang="en-US" sz="2000" b="1" kern="1200" baseline="0" dirty="0">
                <a:solidFill>
                  <a:schemeClr val="tx1"/>
                </a:solidFill>
                <a:latin typeface="Arial" pitchFamily="34" charset="0"/>
                <a:ea typeface="+mn-ea"/>
                <a:cs typeface="+mn-cs"/>
              </a:defRPr>
            </a:lvl1pPr>
          </a:lstStyle>
          <a:p>
            <a:pPr marL="0" lvl="0" indent="0" algn="l" defTabSz="1018824" rtl="0" eaLnBrk="1" latinLnBrk="0" hangingPunct="1">
              <a:spcBef>
                <a:spcPct val="20000"/>
              </a:spcBef>
              <a:buFont typeface="Arial" pitchFamily="34" charset="0"/>
              <a:buNone/>
            </a:pPr>
            <a:r>
              <a:rPr lang="en-US" dirty="0"/>
              <a:t>[Month Day, Year]</a:t>
            </a:r>
          </a:p>
        </p:txBody>
      </p:sp>
      <p:sp>
        <p:nvSpPr>
          <p:cNvPr id="9" name="Text Placeholder 16"/>
          <p:cNvSpPr>
            <a:spLocks noGrp="1"/>
          </p:cNvSpPr>
          <p:nvPr>
            <p:ph type="body" sz="quarter" idx="16" hasCustomPrompt="1"/>
          </p:nvPr>
        </p:nvSpPr>
        <p:spPr>
          <a:xfrm>
            <a:off x="432512" y="4514482"/>
            <a:ext cx="2012649" cy="269443"/>
          </a:xfrm>
          <a:prstGeom prst="rect">
            <a:avLst/>
          </a:prstGeom>
        </p:spPr>
        <p:txBody>
          <a:bodyPr>
            <a:normAutofit/>
          </a:bodyPr>
          <a:lstStyle>
            <a:lvl1pPr marL="0" marR="0" indent="0" algn="l" defTabSz="1018824" rtl="0" eaLnBrk="1" fontAlgn="auto" latinLnBrk="0" hangingPunct="1">
              <a:lnSpc>
                <a:spcPct val="100000"/>
              </a:lnSpc>
              <a:spcBef>
                <a:spcPct val="20000"/>
              </a:spcBef>
              <a:spcAft>
                <a:spcPts val="0"/>
              </a:spcAft>
              <a:buClrTx/>
              <a:buSzTx/>
              <a:buFont typeface="Arial" pitchFamily="34" charset="0"/>
              <a:buNone/>
              <a:tabLst/>
              <a:defRPr lang="en-US" sz="1100" b="1" kern="1200" dirty="0">
                <a:solidFill>
                  <a:schemeClr val="tx1"/>
                </a:solidFill>
                <a:latin typeface="Arial" pitchFamily="34" charset="0"/>
                <a:ea typeface="+mn-ea"/>
                <a:cs typeface="Arial" pitchFamily="34" charset="0"/>
              </a:defRPr>
            </a:lvl1pPr>
          </a:lstStyle>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lang="en-US" dirty="0"/>
              <a:t>Name (optional)</a:t>
            </a:r>
          </a:p>
          <a:p>
            <a:pPr marL="0" lvl="0" indent="0" algn="l" defTabSz="1018824" rtl="0" eaLnBrk="1" latinLnBrk="0" hangingPunct="1">
              <a:spcBef>
                <a:spcPct val="20000"/>
              </a:spcBef>
              <a:buFont typeface="Arial" pitchFamily="34" charset="0"/>
              <a:buNone/>
            </a:pPr>
            <a:endParaRPr lang="en-US" dirty="0"/>
          </a:p>
        </p:txBody>
      </p:sp>
      <p:sp>
        <p:nvSpPr>
          <p:cNvPr id="10" name="Text Placeholder 22"/>
          <p:cNvSpPr>
            <a:spLocks noGrp="1"/>
          </p:cNvSpPr>
          <p:nvPr>
            <p:ph type="body" sz="quarter" idx="17" hasCustomPrompt="1"/>
          </p:nvPr>
        </p:nvSpPr>
        <p:spPr>
          <a:xfrm>
            <a:off x="2459793" y="4221277"/>
            <a:ext cx="3593784" cy="269443"/>
          </a:xfrm>
          <a:prstGeom prst="rect">
            <a:avLst/>
          </a:prstGeom>
        </p:spPr>
        <p:txBody>
          <a:bodyPr/>
          <a:lstStyle>
            <a:lvl1pPr>
              <a:buNone/>
              <a:defRPr lang="en-US" sz="1100" b="0" i="1" kern="1200" dirty="0" smtClean="0">
                <a:solidFill>
                  <a:schemeClr val="tx1"/>
                </a:solidFill>
                <a:latin typeface="Arial" pitchFamily="34" charset="0"/>
                <a:ea typeface="+mn-ea"/>
                <a:cs typeface="Arial" pitchFamily="34" charset="0"/>
              </a:defRPr>
            </a:lvl1pPr>
            <a:lvl2pPr>
              <a:buNone/>
              <a:defRPr/>
            </a:lvl2pPr>
            <a:lvl3pPr>
              <a:buNone/>
              <a:defRPr/>
            </a:lvl3pPr>
            <a:lvl4pPr>
              <a:buNone/>
              <a:defRPr/>
            </a:lvl4pPr>
            <a:lvl5pPr>
              <a:buNone/>
              <a:defRPr/>
            </a:lvl5pPr>
          </a:lstStyle>
          <a:p>
            <a:pPr marL="0" lvl="0" indent="0" algn="l" defTabSz="1018824" rtl="0" eaLnBrk="1" latinLnBrk="0" hangingPunct="1">
              <a:spcBef>
                <a:spcPct val="20000"/>
              </a:spcBef>
              <a:buFont typeface="Arial" pitchFamily="34" charset="0"/>
              <a:buNone/>
              <a:tabLst/>
            </a:pPr>
            <a:r>
              <a:rPr lang="en-US" dirty="0"/>
              <a:t>Title</a:t>
            </a:r>
          </a:p>
        </p:txBody>
      </p:sp>
      <p:sp>
        <p:nvSpPr>
          <p:cNvPr id="11" name="Text Placeholder 16"/>
          <p:cNvSpPr>
            <a:spLocks noGrp="1"/>
          </p:cNvSpPr>
          <p:nvPr>
            <p:ph type="body" sz="quarter" idx="18" hasCustomPrompt="1"/>
          </p:nvPr>
        </p:nvSpPr>
        <p:spPr>
          <a:xfrm>
            <a:off x="432512" y="4807686"/>
            <a:ext cx="2012649" cy="269443"/>
          </a:xfrm>
          <a:prstGeom prst="rect">
            <a:avLst/>
          </a:prstGeom>
        </p:spPr>
        <p:txBody>
          <a:bodyPr>
            <a:normAutofit/>
          </a:bodyPr>
          <a:lstStyle>
            <a:lvl1pPr marL="0" marR="0" indent="0" algn="l" defTabSz="1018824" rtl="0" eaLnBrk="1" fontAlgn="auto" latinLnBrk="0" hangingPunct="1">
              <a:lnSpc>
                <a:spcPct val="100000"/>
              </a:lnSpc>
              <a:spcBef>
                <a:spcPct val="20000"/>
              </a:spcBef>
              <a:spcAft>
                <a:spcPts val="0"/>
              </a:spcAft>
              <a:buClrTx/>
              <a:buSzTx/>
              <a:buFont typeface="Arial" pitchFamily="34" charset="0"/>
              <a:buNone/>
              <a:tabLst/>
              <a:defRPr lang="en-US" sz="1100" b="1" kern="1200" dirty="0">
                <a:solidFill>
                  <a:schemeClr val="tx1"/>
                </a:solidFill>
                <a:latin typeface="Arial" pitchFamily="34" charset="0"/>
                <a:ea typeface="+mn-ea"/>
                <a:cs typeface="Arial" pitchFamily="34" charset="0"/>
              </a:defRPr>
            </a:lvl1pPr>
          </a:lstStyle>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lang="en-US" dirty="0"/>
              <a:t>Name (optional)</a:t>
            </a:r>
          </a:p>
          <a:p>
            <a:pPr marL="0" lvl="0" indent="0" algn="l" defTabSz="1018824" rtl="0" eaLnBrk="1" latinLnBrk="0" hangingPunct="1">
              <a:spcBef>
                <a:spcPct val="20000"/>
              </a:spcBef>
              <a:buFont typeface="Arial" pitchFamily="34" charset="0"/>
              <a:buNone/>
            </a:pPr>
            <a:endParaRPr lang="en-US" dirty="0"/>
          </a:p>
        </p:txBody>
      </p:sp>
      <p:sp>
        <p:nvSpPr>
          <p:cNvPr id="12" name="Text Placeholder 22"/>
          <p:cNvSpPr>
            <a:spLocks noGrp="1"/>
          </p:cNvSpPr>
          <p:nvPr>
            <p:ph type="body" sz="quarter" idx="19" hasCustomPrompt="1"/>
          </p:nvPr>
        </p:nvSpPr>
        <p:spPr>
          <a:xfrm>
            <a:off x="2459793" y="4514482"/>
            <a:ext cx="3593784" cy="269443"/>
          </a:xfrm>
          <a:prstGeom prst="rect">
            <a:avLst/>
          </a:prstGeom>
        </p:spPr>
        <p:txBody>
          <a:bodyPr/>
          <a:lstStyle>
            <a:lvl1pPr>
              <a:buNone/>
              <a:defRPr lang="en-US" sz="1100" b="0" i="1" kern="1200" dirty="0" smtClean="0">
                <a:solidFill>
                  <a:schemeClr val="tx1"/>
                </a:solidFill>
                <a:latin typeface="Arial" pitchFamily="34" charset="0"/>
                <a:ea typeface="+mn-ea"/>
                <a:cs typeface="Arial" pitchFamily="34" charset="0"/>
              </a:defRPr>
            </a:lvl1pPr>
            <a:lvl2pPr>
              <a:buNone/>
              <a:defRPr/>
            </a:lvl2pPr>
            <a:lvl3pPr>
              <a:buNone/>
              <a:defRPr/>
            </a:lvl3pPr>
            <a:lvl4pPr>
              <a:buNone/>
              <a:defRPr/>
            </a:lvl4pPr>
            <a:lvl5pPr>
              <a:buNone/>
              <a:defRPr/>
            </a:lvl5pPr>
          </a:lstStyle>
          <a:p>
            <a:pPr marL="0" lvl="0" indent="0" algn="l" defTabSz="1018824" rtl="0" eaLnBrk="1" latinLnBrk="0" hangingPunct="1">
              <a:spcBef>
                <a:spcPct val="20000"/>
              </a:spcBef>
              <a:buFont typeface="Arial" pitchFamily="34" charset="0"/>
              <a:buNone/>
              <a:tabLst/>
            </a:pPr>
            <a:r>
              <a:rPr lang="en-US" dirty="0"/>
              <a:t>Title</a:t>
            </a:r>
          </a:p>
        </p:txBody>
      </p:sp>
      <p:sp>
        <p:nvSpPr>
          <p:cNvPr id="14" name="Text Placeholder 22"/>
          <p:cNvSpPr>
            <a:spLocks noGrp="1"/>
          </p:cNvSpPr>
          <p:nvPr>
            <p:ph type="body" sz="quarter" idx="21" hasCustomPrompt="1"/>
          </p:nvPr>
        </p:nvSpPr>
        <p:spPr>
          <a:xfrm>
            <a:off x="2459793" y="4807686"/>
            <a:ext cx="3593784" cy="269443"/>
          </a:xfrm>
          <a:prstGeom prst="rect">
            <a:avLst/>
          </a:prstGeom>
        </p:spPr>
        <p:txBody>
          <a:bodyPr/>
          <a:lstStyle>
            <a:lvl1pPr>
              <a:buNone/>
              <a:defRPr lang="en-US" sz="1100" b="0" i="1" kern="1200" dirty="0" smtClean="0">
                <a:solidFill>
                  <a:schemeClr val="tx1"/>
                </a:solidFill>
                <a:latin typeface="Arial" pitchFamily="34" charset="0"/>
                <a:ea typeface="+mn-ea"/>
                <a:cs typeface="Arial" pitchFamily="34" charset="0"/>
              </a:defRPr>
            </a:lvl1pPr>
            <a:lvl2pPr>
              <a:buNone/>
              <a:defRPr/>
            </a:lvl2pPr>
            <a:lvl3pPr>
              <a:buNone/>
              <a:defRPr/>
            </a:lvl3pPr>
            <a:lvl4pPr>
              <a:buNone/>
              <a:defRPr/>
            </a:lvl4pPr>
            <a:lvl5pPr>
              <a:buNone/>
              <a:defRPr/>
            </a:lvl5pPr>
          </a:lstStyle>
          <a:p>
            <a:pPr marL="0" lvl="0" indent="0" algn="l" defTabSz="1018824" rtl="0" eaLnBrk="1" latinLnBrk="0" hangingPunct="1">
              <a:spcBef>
                <a:spcPct val="20000"/>
              </a:spcBef>
              <a:buFont typeface="Arial" pitchFamily="34" charset="0"/>
              <a:buNone/>
              <a:tabLst/>
            </a:pPr>
            <a:r>
              <a:rPr lang="en-US" dirty="0"/>
              <a:t>Title</a:t>
            </a:r>
          </a:p>
        </p:txBody>
      </p:sp>
      <p:sp>
        <p:nvSpPr>
          <p:cNvPr id="20" name="Text Placeholder 18"/>
          <p:cNvSpPr>
            <a:spLocks noGrp="1"/>
          </p:cNvSpPr>
          <p:nvPr>
            <p:ph type="body" sz="quarter" idx="27" hasCustomPrompt="1"/>
          </p:nvPr>
        </p:nvSpPr>
        <p:spPr>
          <a:xfrm>
            <a:off x="432511" y="1105070"/>
            <a:ext cx="5113020" cy="418576"/>
          </a:xfrm>
          <a:prstGeom prst="rect">
            <a:avLst/>
          </a:prstGeom>
        </p:spPr>
        <p:txBody>
          <a:bodyPr wrap="square" anchor="b" anchorCtr="0">
            <a:spAutoFit/>
          </a:bodyPr>
          <a:lstStyle>
            <a:lvl1pPr>
              <a:spcBef>
                <a:spcPts val="0"/>
              </a:spcBef>
              <a:buNone/>
              <a:defRPr lang="en-US" sz="2000" b="1" kern="1200" baseline="0" dirty="0">
                <a:solidFill>
                  <a:schemeClr val="tx1"/>
                </a:solidFill>
                <a:latin typeface="Arial" pitchFamily="34" charset="0"/>
                <a:ea typeface="+mn-ea"/>
                <a:cs typeface="+mn-cs"/>
              </a:defRPr>
            </a:lvl1pPr>
          </a:lstStyle>
          <a:p>
            <a:pPr marL="0" lvl="0" indent="0" algn="l" defTabSz="1018824" rtl="0" eaLnBrk="1" latinLnBrk="0" hangingPunct="1">
              <a:spcBef>
                <a:spcPct val="20000"/>
              </a:spcBef>
              <a:buFont typeface="Arial" pitchFamily="34" charset="0"/>
              <a:buNone/>
            </a:pPr>
            <a:r>
              <a:rPr lang="en-US" dirty="0"/>
              <a:t>Discussion Materials Prepared For:</a:t>
            </a:r>
          </a:p>
        </p:txBody>
      </p:sp>
      <p:sp>
        <p:nvSpPr>
          <p:cNvPr id="5" name="Content Placeholder 4"/>
          <p:cNvSpPr>
            <a:spLocks noGrp="1"/>
          </p:cNvSpPr>
          <p:nvPr>
            <p:ph sz="quarter" idx="28"/>
          </p:nvPr>
        </p:nvSpPr>
        <p:spPr>
          <a:xfrm>
            <a:off x="434817" y="1899920"/>
            <a:ext cx="9036843" cy="1122680"/>
          </a:xfrm>
          <a:prstGeom prst="rect">
            <a:avLst/>
          </a:prstGeom>
        </p:spPr>
        <p:txBody>
          <a:bodyPr/>
          <a:lstStyle>
            <a:lvl1pPr marL="0" indent="0">
              <a:buNone/>
              <a:defRPr sz="2200" b="1">
                <a:solidFill>
                  <a:schemeClr val="tx1"/>
                </a:solidFill>
                <a:latin typeface="Arial" panose="020B0604020202020204" pitchFamily="34" charset="0"/>
                <a:cs typeface="Arial" panose="020B0604020202020204" pitchFamily="34" charset="0"/>
              </a:defRPr>
            </a:lvl1pPr>
          </a:lstStyle>
          <a:p>
            <a:pPr lvl="0"/>
            <a:r>
              <a:rPr lang="en-US"/>
              <a:t>Edit Master text styles</a:t>
            </a:r>
          </a:p>
        </p:txBody>
      </p:sp>
      <p:cxnSp>
        <p:nvCxnSpPr>
          <p:cNvPr id="3" name="Straight Connector 2"/>
          <p:cNvCxnSpPr/>
          <p:nvPr userDrawn="1"/>
        </p:nvCxnSpPr>
        <p:spPr>
          <a:xfrm flipH="1">
            <a:off x="435864" y="3886200"/>
            <a:ext cx="915314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docs-internal-guid-682bf152-06b">
            <a:extLst>
              <a:ext uri="{FF2B5EF4-FFF2-40B4-BE49-F238E27FC236}">
                <a16:creationId xmlns:a16="http://schemas.microsoft.com/office/drawing/2014/main" id="{00000000-0008-0000-0000-00000B0400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49718" y="6289470"/>
            <a:ext cx="2130163" cy="1164079"/>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461528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Blank">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432511" y="259080"/>
            <a:ext cx="9052560" cy="518160"/>
          </a:xfrm>
          <a:prstGeom prst="rect">
            <a:avLst/>
          </a:prstGeom>
        </p:spPr>
        <p:txBody>
          <a:bodyPr anchor="b" anchorCtr="0"/>
          <a:lstStyle>
            <a:lvl1pPr algn="l">
              <a:defRPr sz="2200" b="1">
                <a:solidFill>
                  <a:schemeClr val="tx1"/>
                </a:solidFill>
                <a:latin typeface="Arial" pitchFamily="34" charset="0"/>
                <a:cs typeface="Arial" pitchFamily="34" charset="0"/>
              </a:defRPr>
            </a:lvl1pPr>
          </a:lstStyle>
          <a:p>
            <a:r>
              <a:rPr lang="en-US" dirty="0"/>
              <a:t>Click to edit Master title style</a:t>
            </a:r>
          </a:p>
        </p:txBody>
      </p:sp>
      <p:sp>
        <p:nvSpPr>
          <p:cNvPr id="31" name="Text Placeholder 4"/>
          <p:cNvSpPr>
            <a:spLocks noGrp="1"/>
          </p:cNvSpPr>
          <p:nvPr>
            <p:ph type="body" sz="quarter" idx="16" hasCustomPrompt="1"/>
          </p:nvPr>
        </p:nvSpPr>
        <p:spPr>
          <a:xfrm>
            <a:off x="7260333" y="357508"/>
            <a:ext cx="2324259" cy="321306"/>
          </a:xfrm>
        </p:spPr>
        <p:txBody>
          <a:bodyPr anchor="b" anchorCtr="0">
            <a:normAutofit/>
          </a:bodyPr>
          <a:lstStyle>
            <a:lvl1pPr marL="0" indent="0" algn="r">
              <a:buNone/>
              <a:defRPr sz="1300" b="0"/>
            </a:lvl1pPr>
          </a:lstStyle>
          <a:p>
            <a:pPr lvl="0"/>
            <a:r>
              <a:rPr lang="en-US" dirty="0"/>
              <a:t>(optional) SECTION TITLE</a:t>
            </a:r>
          </a:p>
        </p:txBody>
      </p:sp>
      <p:sp>
        <p:nvSpPr>
          <p:cNvPr id="7" name="Text Placeholder 23"/>
          <p:cNvSpPr>
            <a:spLocks noGrp="1"/>
          </p:cNvSpPr>
          <p:nvPr>
            <p:ph type="body" sz="quarter" idx="14" hasCustomPrompt="1"/>
          </p:nvPr>
        </p:nvSpPr>
        <p:spPr>
          <a:xfrm>
            <a:off x="432511" y="6995161"/>
            <a:ext cx="9173261" cy="226729"/>
          </a:xfrm>
          <a:prstGeom prst="rect">
            <a:avLst/>
          </a:prstGeom>
        </p:spPr>
        <p:txBody>
          <a:bodyPr wrap="square" anchor="b" anchorCtr="0">
            <a:spAutoFit/>
          </a:bodyPr>
          <a:lstStyle>
            <a:lvl1pPr marL="254706" indent="-254706">
              <a:spcBef>
                <a:spcPts val="0"/>
              </a:spcBef>
              <a:buFont typeface="+mj-lt"/>
              <a:buAutoNum type="arabicParenBoth"/>
              <a:defRPr sz="800" b="0" baseline="0">
                <a:latin typeface="Arial" pitchFamily="34" charset="0"/>
                <a:cs typeface="Arial" pitchFamily="34" charset="0"/>
              </a:defRPr>
            </a:lvl1pPr>
            <a:lvl2pPr>
              <a:defRPr sz="900">
                <a:latin typeface="Arial" pitchFamily="34" charset="0"/>
                <a:cs typeface="Arial" pitchFamily="34" charset="0"/>
              </a:defRPr>
            </a:lvl2pPr>
            <a:lvl3pPr>
              <a:defRPr sz="900">
                <a:latin typeface="Arial" pitchFamily="34" charset="0"/>
                <a:cs typeface="Arial" pitchFamily="34" charset="0"/>
              </a:defRPr>
            </a:lvl3pPr>
            <a:lvl4pPr>
              <a:defRPr sz="900">
                <a:latin typeface="Arial" pitchFamily="34" charset="0"/>
                <a:cs typeface="Arial" pitchFamily="34" charset="0"/>
              </a:defRPr>
            </a:lvl4pPr>
            <a:lvl5pPr>
              <a:defRPr sz="900">
                <a:latin typeface="Arial" pitchFamily="34" charset="0"/>
                <a:cs typeface="Arial" pitchFamily="34" charset="0"/>
              </a:defRPr>
            </a:lvl5pPr>
          </a:lstStyle>
          <a:p>
            <a:pPr lvl="0"/>
            <a:r>
              <a:rPr lang="en-US" dirty="0"/>
              <a:t>[Footnote]</a:t>
            </a:r>
          </a:p>
        </p:txBody>
      </p:sp>
      <p:sp>
        <p:nvSpPr>
          <p:cNvPr id="25" name="Text Placeholder 21"/>
          <p:cNvSpPr>
            <a:spLocks noGrp="1"/>
          </p:cNvSpPr>
          <p:nvPr userDrawn="1">
            <p:ph type="body" sz="quarter" idx="13"/>
          </p:nvPr>
        </p:nvSpPr>
        <p:spPr>
          <a:xfrm>
            <a:off x="432512" y="820421"/>
            <a:ext cx="9152079" cy="464185"/>
          </a:xfrm>
          <a:prstGeom prst="rect">
            <a:avLst/>
          </a:prstGeom>
        </p:spPr>
        <p:txBody>
          <a:bodyPr tIns="155448" anchor="t" anchorCtr="0">
            <a:noAutofit/>
          </a:bodyPr>
          <a:lstStyle>
            <a:lvl1pPr marL="0" indent="0" algn="l" rtl="0" eaLnBrk="0" fontAlgn="base" hangingPunct="0">
              <a:lnSpc>
                <a:spcPct val="100000"/>
              </a:lnSpc>
              <a:spcBef>
                <a:spcPts val="1114"/>
              </a:spcBef>
              <a:spcAft>
                <a:spcPct val="0"/>
              </a:spcAft>
              <a:buClrTx/>
              <a:buSzPct val="100000"/>
              <a:buFontTx/>
              <a:buNone/>
              <a:defRPr lang="en-US" sz="1800" i="1" kern="1200" baseline="0" dirty="0" smtClean="0">
                <a:solidFill>
                  <a:schemeClr val="tx1"/>
                </a:solidFill>
                <a:latin typeface="Arial" pitchFamily="34" charset="0"/>
                <a:ea typeface="+mn-ea"/>
                <a:cs typeface="+mn-cs"/>
              </a:defRPr>
            </a:lvl1pPr>
            <a:lvl2pPr marL="636765" indent="-254706" algn="l" rtl="0" eaLnBrk="0" fontAlgn="base" hangingPunct="0">
              <a:lnSpc>
                <a:spcPct val="100000"/>
              </a:lnSpc>
              <a:spcBef>
                <a:spcPts val="1114"/>
              </a:spcBef>
              <a:spcAft>
                <a:spcPct val="0"/>
              </a:spcAft>
              <a:buClrTx/>
              <a:buSzPct val="100000"/>
              <a:defRPr lang="en-US" sz="1300" kern="1200" baseline="0" dirty="0" smtClean="0">
                <a:solidFill>
                  <a:schemeClr val="tx1"/>
                </a:solidFill>
                <a:latin typeface="Arial" pitchFamily="34" charset="0"/>
                <a:ea typeface="+mn-ea"/>
                <a:cs typeface="+mn-cs"/>
              </a:defRPr>
            </a:lvl2pPr>
            <a:lvl3pPr marL="1018824" indent="-254706" algn="l" rtl="0" eaLnBrk="0" fontAlgn="base" hangingPunct="0">
              <a:lnSpc>
                <a:spcPct val="100000"/>
              </a:lnSpc>
              <a:spcBef>
                <a:spcPts val="1114"/>
              </a:spcBef>
              <a:spcAft>
                <a:spcPct val="0"/>
              </a:spcAft>
              <a:buClrTx/>
              <a:buSzPct val="100000"/>
              <a:buFont typeface="Courier New" pitchFamily="49" charset="0"/>
              <a:buChar char="o"/>
              <a:defRPr lang="en-US" sz="1200" kern="1200" baseline="0" dirty="0" smtClean="0">
                <a:solidFill>
                  <a:schemeClr val="tx1"/>
                </a:solidFill>
                <a:latin typeface="Arial" pitchFamily="34" charset="0"/>
                <a:ea typeface="+mn-ea"/>
                <a:cs typeface="+mn-cs"/>
              </a:defRPr>
            </a:lvl3pPr>
            <a:lvl4pPr marL="1400884" indent="-254706" algn="l" rtl="0" eaLnBrk="0" fontAlgn="base" hangingPunct="0">
              <a:lnSpc>
                <a:spcPct val="100000"/>
              </a:lnSpc>
              <a:spcBef>
                <a:spcPts val="1114"/>
              </a:spcBef>
              <a:spcAft>
                <a:spcPct val="0"/>
              </a:spcAft>
              <a:buClrTx/>
              <a:buSzPct val="100000"/>
              <a:buFont typeface="Wingdings" pitchFamily="2" charset="2"/>
              <a:buChar char="§"/>
              <a:defRPr lang="en-US" sz="1100" kern="1200" baseline="0" dirty="0" smtClean="0">
                <a:solidFill>
                  <a:schemeClr val="tx1"/>
                </a:solidFill>
                <a:latin typeface="Arial" pitchFamily="34" charset="0"/>
                <a:ea typeface="+mn-ea"/>
                <a:cs typeface="+mn-cs"/>
              </a:defRPr>
            </a:lvl4pPr>
            <a:lvl5pPr marL="1782943" indent="-254706" algn="l" rtl="0" eaLnBrk="0" fontAlgn="base" hangingPunct="0">
              <a:lnSpc>
                <a:spcPct val="100000"/>
              </a:lnSpc>
              <a:spcBef>
                <a:spcPts val="1114"/>
              </a:spcBef>
              <a:spcAft>
                <a:spcPct val="0"/>
              </a:spcAft>
              <a:buClrTx/>
              <a:buSzPct val="100000"/>
              <a:buFont typeface="Arial" pitchFamily="34" charset="0"/>
              <a:buChar char="–"/>
              <a:defRPr lang="en-US" sz="1000" kern="1200" baseline="0" dirty="0">
                <a:solidFill>
                  <a:schemeClr val="tx1"/>
                </a:solidFill>
                <a:latin typeface="Arial" pitchFamily="34" charset="0"/>
                <a:ea typeface="+mn-ea"/>
                <a:cs typeface="+mn-cs"/>
              </a:defRPr>
            </a:lvl5pPr>
          </a:lstStyle>
          <a:p>
            <a:pPr lvl="0"/>
            <a:r>
              <a:rPr lang="en-US" dirty="0"/>
              <a:t>Click to edit Master text styles</a:t>
            </a:r>
          </a:p>
        </p:txBody>
      </p:sp>
      <p:sp>
        <p:nvSpPr>
          <p:cNvPr id="23" name="Rectangle 10"/>
          <p:cNvSpPr>
            <a:spLocks noChangeArrowheads="1"/>
          </p:cNvSpPr>
          <p:nvPr userDrawn="1">
            <p:custDataLst>
              <p:tags r:id="rId1"/>
            </p:custDataLst>
          </p:nvPr>
        </p:nvSpPr>
        <p:spPr bwMode="auto">
          <a:xfrm>
            <a:off x="-1684990" y="3864695"/>
            <a:ext cx="1079799" cy="332293"/>
          </a:xfrm>
          <a:prstGeom prst="rect">
            <a:avLst/>
          </a:prstGeom>
          <a:solidFill>
            <a:srgbClr val="008986"/>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1000" b="1" dirty="0">
                <a:solidFill>
                  <a:srgbClr val="FFFFFF"/>
                </a:solidFill>
                <a:latin typeface="Arial" pitchFamily="34" charset="0"/>
                <a:ea typeface="ＭＳ Ｐゴシック"/>
                <a:cs typeface="Arial" pitchFamily="34" charset="0"/>
              </a:rPr>
              <a:t>0   137   134</a:t>
            </a:r>
          </a:p>
        </p:txBody>
      </p:sp>
      <p:sp>
        <p:nvSpPr>
          <p:cNvPr id="24" name="Rectangle 2"/>
          <p:cNvSpPr>
            <a:spLocks noChangeArrowheads="1"/>
          </p:cNvSpPr>
          <p:nvPr userDrawn="1">
            <p:custDataLst>
              <p:tags r:id="rId2"/>
            </p:custDataLst>
          </p:nvPr>
        </p:nvSpPr>
        <p:spPr bwMode="auto">
          <a:xfrm>
            <a:off x="-1684990" y="6440866"/>
            <a:ext cx="1079799" cy="332293"/>
          </a:xfrm>
          <a:prstGeom prst="rect">
            <a:avLst/>
          </a:prstGeom>
          <a:solidFill>
            <a:srgbClr val="231F20"/>
          </a:solidFill>
          <a:ln w="6350">
            <a:solidFill>
              <a:schemeClr val="bg1"/>
            </a:solidFill>
            <a:miter lim="800000"/>
            <a:headEnd/>
            <a:tailEnd/>
          </a:ln>
        </p:spPr>
        <p:txBody>
          <a:bodyPr wrap="none" anchor="ctr"/>
          <a:lstStyle/>
          <a:p>
            <a:pPr algn="ctr" fontAlgn="base">
              <a:spcBef>
                <a:spcPct val="0"/>
              </a:spcBef>
              <a:spcAft>
                <a:spcPct val="0"/>
              </a:spcAft>
              <a:tabLst>
                <a:tab pos="65446" algn="l"/>
              </a:tabLst>
            </a:pPr>
            <a:r>
              <a:rPr lang="en-US" sz="1000" b="1" dirty="0">
                <a:solidFill>
                  <a:srgbClr val="FFFFFF"/>
                </a:solidFill>
                <a:latin typeface="Arial" pitchFamily="34" charset="0"/>
                <a:ea typeface="ＭＳ Ｐゴシック"/>
                <a:cs typeface="Arial" pitchFamily="34" charset="0"/>
              </a:rPr>
              <a:t>	35   31   32</a:t>
            </a:r>
          </a:p>
        </p:txBody>
      </p:sp>
      <p:sp>
        <p:nvSpPr>
          <p:cNvPr id="28" name="Rectangle 5"/>
          <p:cNvSpPr>
            <a:spLocks noChangeArrowheads="1"/>
          </p:cNvSpPr>
          <p:nvPr userDrawn="1">
            <p:custDataLst>
              <p:tags r:id="rId3"/>
            </p:custDataLst>
          </p:nvPr>
        </p:nvSpPr>
        <p:spPr bwMode="auto">
          <a:xfrm>
            <a:off x="-1684990" y="4968770"/>
            <a:ext cx="1079799" cy="332293"/>
          </a:xfrm>
          <a:prstGeom prst="rect">
            <a:avLst/>
          </a:prstGeom>
          <a:solidFill>
            <a:srgbClr val="A9B089"/>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1000" b="1" dirty="0">
                <a:solidFill>
                  <a:srgbClr val="FFFFFF"/>
                </a:solidFill>
                <a:latin typeface="Arial" pitchFamily="34" charset="0"/>
                <a:ea typeface="ＭＳ Ｐゴシック"/>
                <a:cs typeface="Arial" pitchFamily="34" charset="0"/>
              </a:rPr>
              <a:t>169   176   137</a:t>
            </a:r>
          </a:p>
        </p:txBody>
      </p:sp>
      <p:sp>
        <p:nvSpPr>
          <p:cNvPr id="30" name="Rectangle 22"/>
          <p:cNvSpPr>
            <a:spLocks noChangeArrowheads="1"/>
          </p:cNvSpPr>
          <p:nvPr userDrawn="1">
            <p:custDataLst>
              <p:tags r:id="rId4"/>
            </p:custDataLst>
          </p:nvPr>
        </p:nvSpPr>
        <p:spPr bwMode="auto">
          <a:xfrm>
            <a:off x="-1683722" y="2024570"/>
            <a:ext cx="1077265" cy="332293"/>
          </a:xfrm>
          <a:prstGeom prst="rect">
            <a:avLst/>
          </a:prstGeom>
          <a:solidFill>
            <a:srgbClr val="E47200"/>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1000" b="1" dirty="0">
                <a:solidFill>
                  <a:srgbClr val="FFFFFF"/>
                </a:solidFill>
                <a:latin typeface="Arial" pitchFamily="34" charset="0"/>
                <a:ea typeface="ＭＳ Ｐゴシック"/>
                <a:cs typeface="Arial" pitchFamily="34" charset="0"/>
              </a:rPr>
              <a:t>228   114   0</a:t>
            </a:r>
          </a:p>
        </p:txBody>
      </p:sp>
      <p:sp>
        <p:nvSpPr>
          <p:cNvPr id="46" name="Rectangle 34"/>
          <p:cNvSpPr>
            <a:spLocks noChangeArrowheads="1"/>
          </p:cNvSpPr>
          <p:nvPr userDrawn="1">
            <p:custDataLst>
              <p:tags r:id="rId5"/>
            </p:custDataLst>
          </p:nvPr>
        </p:nvSpPr>
        <p:spPr bwMode="auto">
          <a:xfrm>
            <a:off x="-1684990" y="3496670"/>
            <a:ext cx="1079799" cy="332293"/>
          </a:xfrm>
          <a:prstGeom prst="rect">
            <a:avLst/>
          </a:prstGeom>
          <a:solidFill>
            <a:srgbClr val="AFAFAF"/>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1000" b="1" dirty="0">
                <a:solidFill>
                  <a:srgbClr val="FFFFFF"/>
                </a:solidFill>
                <a:latin typeface="Arial" pitchFamily="34" charset="0"/>
                <a:ea typeface="ＭＳ Ｐゴシック"/>
                <a:cs typeface="Arial" pitchFamily="34" charset="0"/>
              </a:rPr>
              <a:t>175</a:t>
            </a:r>
            <a:r>
              <a:rPr lang="en-US" sz="1000" b="1" baseline="0" dirty="0">
                <a:solidFill>
                  <a:srgbClr val="FFFFFF"/>
                </a:solidFill>
                <a:latin typeface="Arial" pitchFamily="34" charset="0"/>
                <a:ea typeface="ＭＳ Ｐゴシック"/>
                <a:cs typeface="Arial" pitchFamily="34" charset="0"/>
              </a:rPr>
              <a:t>   </a:t>
            </a:r>
            <a:r>
              <a:rPr lang="en-US" sz="1000" b="1" dirty="0">
                <a:solidFill>
                  <a:srgbClr val="FFFFFF"/>
                </a:solidFill>
                <a:latin typeface="Arial" pitchFamily="34" charset="0"/>
                <a:ea typeface="ＭＳ Ｐゴシック"/>
                <a:cs typeface="Arial" pitchFamily="34" charset="0"/>
              </a:rPr>
              <a:t>175   175</a:t>
            </a:r>
          </a:p>
        </p:txBody>
      </p:sp>
      <p:sp>
        <p:nvSpPr>
          <p:cNvPr id="47" name="Rectangle 34"/>
          <p:cNvSpPr>
            <a:spLocks noChangeArrowheads="1"/>
          </p:cNvSpPr>
          <p:nvPr userDrawn="1">
            <p:custDataLst>
              <p:tags r:id="rId6"/>
            </p:custDataLst>
          </p:nvPr>
        </p:nvSpPr>
        <p:spPr bwMode="auto">
          <a:xfrm>
            <a:off x="-1684990" y="5704820"/>
            <a:ext cx="1079799" cy="332293"/>
          </a:xfrm>
          <a:prstGeom prst="rect">
            <a:avLst/>
          </a:prstGeom>
          <a:solidFill>
            <a:srgbClr val="CA8CB8"/>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1000" b="1" dirty="0">
                <a:solidFill>
                  <a:schemeClr val="tx1"/>
                </a:solidFill>
                <a:latin typeface="Arial" pitchFamily="34" charset="0"/>
                <a:ea typeface="ＭＳ Ｐゴシック"/>
                <a:cs typeface="Arial" pitchFamily="34" charset="0"/>
              </a:rPr>
              <a:t>202   140   184</a:t>
            </a:r>
          </a:p>
        </p:txBody>
      </p:sp>
      <p:sp>
        <p:nvSpPr>
          <p:cNvPr id="48" name="Rectangle 25"/>
          <p:cNvSpPr>
            <a:spLocks noChangeArrowheads="1"/>
          </p:cNvSpPr>
          <p:nvPr userDrawn="1">
            <p:custDataLst>
              <p:tags r:id="rId7"/>
            </p:custDataLst>
          </p:nvPr>
        </p:nvSpPr>
        <p:spPr bwMode="auto">
          <a:xfrm>
            <a:off x="-1684990" y="4232720"/>
            <a:ext cx="1079799" cy="332293"/>
          </a:xfrm>
          <a:prstGeom prst="rect">
            <a:avLst/>
          </a:prstGeom>
          <a:solidFill>
            <a:srgbClr val="78B257"/>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1000" b="1" dirty="0">
                <a:solidFill>
                  <a:srgbClr val="FFFFFF"/>
                </a:solidFill>
                <a:latin typeface="Arial" pitchFamily="34" charset="0"/>
                <a:ea typeface="ＭＳ Ｐゴシック"/>
                <a:cs typeface="Arial" pitchFamily="34" charset="0"/>
              </a:rPr>
              <a:t>120   178   87</a:t>
            </a:r>
          </a:p>
        </p:txBody>
      </p:sp>
      <p:sp>
        <p:nvSpPr>
          <p:cNvPr id="49" name="Rectangle 23"/>
          <p:cNvSpPr>
            <a:spLocks noChangeArrowheads="1"/>
          </p:cNvSpPr>
          <p:nvPr userDrawn="1">
            <p:custDataLst>
              <p:tags r:id="rId8"/>
            </p:custDataLst>
          </p:nvPr>
        </p:nvSpPr>
        <p:spPr bwMode="auto">
          <a:xfrm>
            <a:off x="-1684990" y="2392595"/>
            <a:ext cx="1079799" cy="332293"/>
          </a:xfrm>
          <a:prstGeom prst="rect">
            <a:avLst/>
          </a:prstGeom>
          <a:solidFill>
            <a:srgbClr val="6B2146"/>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1000" b="1" dirty="0">
                <a:solidFill>
                  <a:srgbClr val="FFFFFF"/>
                </a:solidFill>
                <a:latin typeface="Arial" pitchFamily="34" charset="0"/>
                <a:ea typeface="ＭＳ Ｐゴシック"/>
                <a:cs typeface="Arial" pitchFamily="34" charset="0"/>
              </a:rPr>
              <a:t>107   33   70</a:t>
            </a:r>
          </a:p>
        </p:txBody>
      </p:sp>
      <p:sp>
        <p:nvSpPr>
          <p:cNvPr id="50" name="Rectangle 34"/>
          <p:cNvSpPr>
            <a:spLocks noChangeArrowheads="1"/>
          </p:cNvSpPr>
          <p:nvPr userDrawn="1">
            <p:custDataLst>
              <p:tags r:id="rId9"/>
            </p:custDataLst>
          </p:nvPr>
        </p:nvSpPr>
        <p:spPr bwMode="auto">
          <a:xfrm>
            <a:off x="-1684990" y="6072845"/>
            <a:ext cx="1079799" cy="332293"/>
          </a:xfrm>
          <a:prstGeom prst="rect">
            <a:avLst/>
          </a:prstGeom>
          <a:solidFill>
            <a:srgbClr val="666699"/>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1000" b="1" dirty="0">
                <a:solidFill>
                  <a:srgbClr val="FFFFFF"/>
                </a:solidFill>
                <a:latin typeface="Arial" pitchFamily="34" charset="0"/>
                <a:ea typeface="ＭＳ Ｐゴシック"/>
                <a:cs typeface="Arial" pitchFamily="34" charset="0"/>
              </a:rPr>
              <a:t>102   102   153</a:t>
            </a:r>
          </a:p>
        </p:txBody>
      </p:sp>
      <p:sp>
        <p:nvSpPr>
          <p:cNvPr id="51" name="Rectangle 8"/>
          <p:cNvSpPr>
            <a:spLocks noChangeArrowheads="1"/>
          </p:cNvSpPr>
          <p:nvPr userDrawn="1">
            <p:custDataLst>
              <p:tags r:id="rId10"/>
            </p:custDataLst>
          </p:nvPr>
        </p:nvSpPr>
        <p:spPr bwMode="auto">
          <a:xfrm>
            <a:off x="-1684990" y="4600745"/>
            <a:ext cx="1079799" cy="332293"/>
          </a:xfrm>
          <a:prstGeom prst="rect">
            <a:avLst/>
          </a:prstGeom>
          <a:solidFill>
            <a:srgbClr val="D4002F"/>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1000" b="1" dirty="0">
                <a:solidFill>
                  <a:srgbClr val="FFFFFF"/>
                </a:solidFill>
                <a:latin typeface="Arial" pitchFamily="34" charset="0"/>
                <a:ea typeface="ＭＳ Ｐゴシック"/>
                <a:cs typeface="Arial" pitchFamily="34" charset="0"/>
              </a:rPr>
              <a:t>212   0   47</a:t>
            </a:r>
          </a:p>
        </p:txBody>
      </p:sp>
      <p:sp>
        <p:nvSpPr>
          <p:cNvPr id="52" name="Rectangle 16"/>
          <p:cNvSpPr>
            <a:spLocks noChangeArrowheads="1"/>
          </p:cNvSpPr>
          <p:nvPr userDrawn="1">
            <p:custDataLst>
              <p:tags r:id="rId11"/>
            </p:custDataLst>
          </p:nvPr>
        </p:nvSpPr>
        <p:spPr bwMode="auto">
          <a:xfrm>
            <a:off x="-1683720" y="1656545"/>
            <a:ext cx="1077261" cy="332293"/>
          </a:xfrm>
          <a:prstGeom prst="rect">
            <a:avLst/>
          </a:prstGeom>
          <a:solidFill>
            <a:srgbClr val="FFCC00"/>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1000" b="1" dirty="0">
                <a:solidFill>
                  <a:schemeClr val="tx1"/>
                </a:solidFill>
                <a:latin typeface="Arial" pitchFamily="34" charset="0"/>
                <a:ea typeface="ＭＳ Ｐゴシック"/>
                <a:cs typeface="Arial" pitchFamily="34" charset="0"/>
              </a:rPr>
              <a:t>255   204   0</a:t>
            </a:r>
          </a:p>
        </p:txBody>
      </p:sp>
      <p:sp>
        <p:nvSpPr>
          <p:cNvPr id="53" name="Rectangle 13"/>
          <p:cNvSpPr>
            <a:spLocks noChangeArrowheads="1"/>
          </p:cNvSpPr>
          <p:nvPr userDrawn="1">
            <p:custDataLst>
              <p:tags r:id="rId12"/>
            </p:custDataLst>
          </p:nvPr>
        </p:nvSpPr>
        <p:spPr bwMode="auto">
          <a:xfrm>
            <a:off x="-1684990" y="3128645"/>
            <a:ext cx="1079799" cy="332293"/>
          </a:xfrm>
          <a:prstGeom prst="rect">
            <a:avLst/>
          </a:prstGeom>
          <a:solidFill>
            <a:srgbClr val="00703C"/>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1000" b="1" dirty="0">
                <a:solidFill>
                  <a:srgbClr val="FFFFFF"/>
                </a:solidFill>
                <a:latin typeface="Arial" pitchFamily="34" charset="0"/>
                <a:ea typeface="ＭＳ Ｐゴシック"/>
                <a:cs typeface="Arial" pitchFamily="34" charset="0"/>
              </a:rPr>
              <a:t>0   112   60</a:t>
            </a:r>
          </a:p>
        </p:txBody>
      </p:sp>
      <p:sp>
        <p:nvSpPr>
          <p:cNvPr id="54" name="Rectangle 34"/>
          <p:cNvSpPr>
            <a:spLocks noChangeArrowheads="1"/>
          </p:cNvSpPr>
          <p:nvPr userDrawn="1">
            <p:custDataLst>
              <p:tags r:id="rId13"/>
            </p:custDataLst>
          </p:nvPr>
        </p:nvSpPr>
        <p:spPr bwMode="auto">
          <a:xfrm>
            <a:off x="-1684990" y="2760620"/>
            <a:ext cx="1079799" cy="332293"/>
          </a:xfrm>
          <a:prstGeom prst="rect">
            <a:avLst/>
          </a:prstGeom>
          <a:solidFill>
            <a:srgbClr val="CCD7EA"/>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1000" b="1" dirty="0">
                <a:latin typeface="Arial" pitchFamily="34" charset="0"/>
                <a:ea typeface="ＭＳ Ｐゴシック"/>
                <a:cs typeface="Arial" pitchFamily="34" charset="0"/>
              </a:rPr>
              <a:t>204   215   234</a:t>
            </a:r>
          </a:p>
        </p:txBody>
      </p:sp>
      <p:sp>
        <p:nvSpPr>
          <p:cNvPr id="55" name="Rectangle 22"/>
          <p:cNvSpPr>
            <a:spLocks noChangeArrowheads="1"/>
          </p:cNvSpPr>
          <p:nvPr userDrawn="1">
            <p:custDataLst>
              <p:tags r:id="rId14"/>
            </p:custDataLst>
          </p:nvPr>
        </p:nvSpPr>
        <p:spPr bwMode="auto">
          <a:xfrm>
            <a:off x="-1684990" y="5336795"/>
            <a:ext cx="1079799" cy="332293"/>
          </a:xfrm>
          <a:prstGeom prst="rect">
            <a:avLst/>
          </a:prstGeom>
          <a:solidFill>
            <a:srgbClr val="5E6E66"/>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1000" b="1" dirty="0">
                <a:solidFill>
                  <a:srgbClr val="FFFFFF"/>
                </a:solidFill>
                <a:latin typeface="Arial" pitchFamily="34" charset="0"/>
                <a:ea typeface="ＭＳ Ｐゴシック"/>
                <a:cs typeface="Arial" pitchFamily="34" charset="0"/>
              </a:rPr>
              <a:t>94   110   102</a:t>
            </a:r>
          </a:p>
        </p:txBody>
      </p:sp>
      <p:sp>
        <p:nvSpPr>
          <p:cNvPr id="56" name="TextBox 55"/>
          <p:cNvSpPr txBox="1"/>
          <p:nvPr userDrawn="1"/>
        </p:nvSpPr>
        <p:spPr>
          <a:xfrm>
            <a:off x="-1815652" y="524522"/>
            <a:ext cx="1373052" cy="338554"/>
          </a:xfrm>
          <a:prstGeom prst="rect">
            <a:avLst/>
          </a:prstGeom>
          <a:noFill/>
        </p:spPr>
        <p:txBody>
          <a:bodyPr wrap="square" rtlCol="0">
            <a:spAutoFit/>
          </a:bodyPr>
          <a:lstStyle/>
          <a:p>
            <a:pPr algn="ctr"/>
            <a:r>
              <a:rPr lang="en-US" sz="1600" dirty="0"/>
              <a:t>RGB Values</a:t>
            </a:r>
          </a:p>
        </p:txBody>
      </p:sp>
      <p:sp>
        <p:nvSpPr>
          <p:cNvPr id="57" name="Rectangle 56"/>
          <p:cNvSpPr>
            <a:spLocks noChangeArrowheads="1"/>
          </p:cNvSpPr>
          <p:nvPr userDrawn="1">
            <p:custDataLst>
              <p:tags r:id="rId15"/>
            </p:custDataLst>
          </p:nvPr>
        </p:nvSpPr>
        <p:spPr bwMode="auto">
          <a:xfrm>
            <a:off x="-1683722" y="1288520"/>
            <a:ext cx="1077265" cy="332293"/>
          </a:xfrm>
          <a:prstGeom prst="rect">
            <a:avLst/>
          </a:prstGeom>
          <a:solidFill>
            <a:schemeClr val="accent2"/>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1000" b="1" dirty="0">
                <a:solidFill>
                  <a:srgbClr val="FFFFFF"/>
                </a:solidFill>
                <a:latin typeface="Arial" pitchFamily="34" charset="0"/>
                <a:ea typeface="ＭＳ Ｐゴシック"/>
                <a:cs typeface="Arial" pitchFamily="34" charset="0"/>
              </a:rPr>
              <a:t>100  135   190</a:t>
            </a:r>
          </a:p>
        </p:txBody>
      </p:sp>
      <p:sp>
        <p:nvSpPr>
          <p:cNvPr id="58" name="Rectangle 34"/>
          <p:cNvSpPr>
            <a:spLocks noChangeArrowheads="1"/>
          </p:cNvSpPr>
          <p:nvPr userDrawn="1">
            <p:custDataLst>
              <p:tags r:id="rId16"/>
            </p:custDataLst>
          </p:nvPr>
        </p:nvSpPr>
        <p:spPr bwMode="auto">
          <a:xfrm>
            <a:off x="-1683721" y="921560"/>
            <a:ext cx="1077261" cy="331228"/>
          </a:xfrm>
          <a:prstGeom prst="rect">
            <a:avLst/>
          </a:prstGeom>
          <a:solidFill>
            <a:srgbClr val="012069"/>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1000" b="1" dirty="0">
                <a:solidFill>
                  <a:srgbClr val="FFFFFF"/>
                </a:solidFill>
                <a:latin typeface="Arial" pitchFamily="34" charset="0"/>
                <a:ea typeface="ＭＳ Ｐゴシック"/>
                <a:cs typeface="Arial" pitchFamily="34" charset="0"/>
              </a:rPr>
              <a:t> 1</a:t>
            </a:r>
            <a:r>
              <a:rPr lang="en-US" sz="1000" b="1" baseline="0" dirty="0">
                <a:solidFill>
                  <a:srgbClr val="FFFFFF"/>
                </a:solidFill>
                <a:latin typeface="Arial" pitchFamily="34" charset="0"/>
                <a:ea typeface="ＭＳ Ｐゴシック"/>
                <a:cs typeface="Arial" pitchFamily="34" charset="0"/>
              </a:rPr>
              <a:t>  </a:t>
            </a:r>
            <a:r>
              <a:rPr lang="en-US" sz="1000" b="1" dirty="0">
                <a:solidFill>
                  <a:srgbClr val="FFFFFF"/>
                </a:solidFill>
                <a:latin typeface="Arial" pitchFamily="34" charset="0"/>
                <a:ea typeface="ＭＳ Ｐゴシック"/>
                <a:cs typeface="Arial" pitchFamily="34" charset="0"/>
              </a:rPr>
              <a:t> 32   105</a:t>
            </a:r>
          </a:p>
        </p:txBody>
      </p:sp>
    </p:spTree>
    <p:extLst>
      <p:ext uri="{BB962C8B-B14F-4D97-AF65-F5344CB8AC3E}">
        <p14:creationId xmlns:p14="http://schemas.microsoft.com/office/powerpoint/2010/main" val="1063373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Object Full page">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2" name="Text Placeholder 21"/>
          <p:cNvSpPr>
            <a:spLocks noGrp="1"/>
          </p:cNvSpPr>
          <p:nvPr>
            <p:ph type="body" sz="quarter" idx="13"/>
          </p:nvPr>
        </p:nvSpPr>
        <p:spPr>
          <a:xfrm>
            <a:off x="432512" y="820421"/>
            <a:ext cx="9152079" cy="464185"/>
          </a:xfrm>
          <a:prstGeom prst="rect">
            <a:avLst/>
          </a:prstGeom>
        </p:spPr>
        <p:txBody>
          <a:bodyPr tIns="155448" anchor="t" anchorCtr="0">
            <a:noAutofit/>
          </a:bodyPr>
          <a:lstStyle>
            <a:lvl1pPr marL="0" indent="0" algn="l" rtl="0" eaLnBrk="0" fontAlgn="base" hangingPunct="0">
              <a:lnSpc>
                <a:spcPct val="100000"/>
              </a:lnSpc>
              <a:spcBef>
                <a:spcPts val="1114"/>
              </a:spcBef>
              <a:spcAft>
                <a:spcPct val="0"/>
              </a:spcAft>
              <a:buClrTx/>
              <a:buSzPct val="100000"/>
              <a:buFontTx/>
              <a:buNone/>
              <a:defRPr lang="en-US" sz="1800" i="1" kern="1200" baseline="0" dirty="0" smtClean="0">
                <a:solidFill>
                  <a:schemeClr val="tx1"/>
                </a:solidFill>
                <a:latin typeface="Arial" pitchFamily="34" charset="0"/>
                <a:ea typeface="+mn-ea"/>
                <a:cs typeface="+mn-cs"/>
              </a:defRPr>
            </a:lvl1pPr>
            <a:lvl2pPr marL="636765" indent="-254706" algn="l" rtl="0" eaLnBrk="0" fontAlgn="base" hangingPunct="0">
              <a:lnSpc>
                <a:spcPct val="100000"/>
              </a:lnSpc>
              <a:spcBef>
                <a:spcPts val="1114"/>
              </a:spcBef>
              <a:spcAft>
                <a:spcPct val="0"/>
              </a:spcAft>
              <a:buClrTx/>
              <a:buSzPct val="100000"/>
              <a:defRPr lang="en-US" sz="1300" kern="1200" baseline="0" dirty="0" smtClean="0">
                <a:solidFill>
                  <a:schemeClr val="tx1"/>
                </a:solidFill>
                <a:latin typeface="Arial" pitchFamily="34" charset="0"/>
                <a:ea typeface="+mn-ea"/>
                <a:cs typeface="+mn-cs"/>
              </a:defRPr>
            </a:lvl2pPr>
            <a:lvl3pPr marL="1018824" indent="-254706" algn="l" rtl="0" eaLnBrk="0" fontAlgn="base" hangingPunct="0">
              <a:lnSpc>
                <a:spcPct val="100000"/>
              </a:lnSpc>
              <a:spcBef>
                <a:spcPts val="1114"/>
              </a:spcBef>
              <a:spcAft>
                <a:spcPct val="0"/>
              </a:spcAft>
              <a:buClrTx/>
              <a:buSzPct val="100000"/>
              <a:buFont typeface="Courier New" pitchFamily="49" charset="0"/>
              <a:buChar char="o"/>
              <a:defRPr lang="en-US" sz="1200" kern="1200" baseline="0" dirty="0" smtClean="0">
                <a:solidFill>
                  <a:schemeClr val="tx1"/>
                </a:solidFill>
                <a:latin typeface="Arial" pitchFamily="34" charset="0"/>
                <a:ea typeface="+mn-ea"/>
                <a:cs typeface="+mn-cs"/>
              </a:defRPr>
            </a:lvl3pPr>
            <a:lvl4pPr marL="1400884" indent="-254706" algn="l" rtl="0" eaLnBrk="0" fontAlgn="base" hangingPunct="0">
              <a:lnSpc>
                <a:spcPct val="100000"/>
              </a:lnSpc>
              <a:spcBef>
                <a:spcPts val="1114"/>
              </a:spcBef>
              <a:spcAft>
                <a:spcPct val="0"/>
              </a:spcAft>
              <a:buClrTx/>
              <a:buSzPct val="100000"/>
              <a:buFont typeface="Wingdings" pitchFamily="2" charset="2"/>
              <a:buChar char="§"/>
              <a:defRPr lang="en-US" sz="1100" kern="1200" baseline="0" dirty="0" smtClean="0">
                <a:solidFill>
                  <a:schemeClr val="tx1"/>
                </a:solidFill>
                <a:latin typeface="Arial" pitchFamily="34" charset="0"/>
                <a:ea typeface="+mn-ea"/>
                <a:cs typeface="+mn-cs"/>
              </a:defRPr>
            </a:lvl4pPr>
            <a:lvl5pPr marL="1782943" indent="-254706" algn="l" rtl="0" eaLnBrk="0" fontAlgn="base" hangingPunct="0">
              <a:lnSpc>
                <a:spcPct val="100000"/>
              </a:lnSpc>
              <a:spcBef>
                <a:spcPts val="1114"/>
              </a:spcBef>
              <a:spcAft>
                <a:spcPct val="0"/>
              </a:spcAft>
              <a:buClrTx/>
              <a:buSzPct val="100000"/>
              <a:buFont typeface="Arial" pitchFamily="34" charset="0"/>
              <a:buChar char="–"/>
              <a:defRPr lang="en-US" sz="1000" kern="1200" baseline="0" dirty="0">
                <a:solidFill>
                  <a:schemeClr val="tx1"/>
                </a:solidFill>
                <a:latin typeface="Arial" pitchFamily="34" charset="0"/>
                <a:ea typeface="+mn-ea"/>
                <a:cs typeface="+mn-cs"/>
              </a:defRPr>
            </a:lvl5pPr>
          </a:lstStyle>
          <a:p>
            <a:pPr lvl="0"/>
            <a:r>
              <a:rPr lang="en-US" dirty="0"/>
              <a:t>Click to edit Master text styles</a:t>
            </a:r>
          </a:p>
        </p:txBody>
      </p:sp>
      <p:sp>
        <p:nvSpPr>
          <p:cNvPr id="24" name="Text Placeholder 23"/>
          <p:cNvSpPr>
            <a:spLocks noGrp="1"/>
          </p:cNvSpPr>
          <p:nvPr>
            <p:ph type="body" sz="quarter" idx="14" hasCustomPrompt="1"/>
          </p:nvPr>
        </p:nvSpPr>
        <p:spPr>
          <a:xfrm>
            <a:off x="432511" y="6995161"/>
            <a:ext cx="9164879" cy="226729"/>
          </a:xfrm>
          <a:prstGeom prst="rect">
            <a:avLst/>
          </a:prstGeom>
        </p:spPr>
        <p:txBody>
          <a:bodyPr wrap="square" anchor="b" anchorCtr="0">
            <a:spAutoFit/>
          </a:bodyPr>
          <a:lstStyle>
            <a:lvl1pPr marL="254706" indent="-254706">
              <a:spcBef>
                <a:spcPts val="0"/>
              </a:spcBef>
              <a:buFont typeface="+mj-lt"/>
              <a:buAutoNum type="arabicParenBoth"/>
              <a:defRPr sz="800" b="0" baseline="0">
                <a:latin typeface="Arial" pitchFamily="34" charset="0"/>
                <a:cs typeface="Arial" pitchFamily="34" charset="0"/>
              </a:defRPr>
            </a:lvl1pPr>
            <a:lvl2pPr>
              <a:defRPr sz="900">
                <a:latin typeface="Arial" pitchFamily="34" charset="0"/>
                <a:cs typeface="Arial" pitchFamily="34" charset="0"/>
              </a:defRPr>
            </a:lvl2pPr>
            <a:lvl3pPr>
              <a:defRPr sz="900">
                <a:latin typeface="Arial" pitchFamily="34" charset="0"/>
                <a:cs typeface="Arial" pitchFamily="34" charset="0"/>
              </a:defRPr>
            </a:lvl3pPr>
            <a:lvl4pPr>
              <a:defRPr sz="900">
                <a:latin typeface="Arial" pitchFamily="34" charset="0"/>
                <a:cs typeface="Arial" pitchFamily="34" charset="0"/>
              </a:defRPr>
            </a:lvl4pPr>
            <a:lvl5pPr>
              <a:defRPr sz="900">
                <a:latin typeface="Arial" pitchFamily="34" charset="0"/>
                <a:cs typeface="Arial" pitchFamily="34" charset="0"/>
              </a:defRPr>
            </a:lvl5pPr>
          </a:lstStyle>
          <a:p>
            <a:pPr lvl="0"/>
            <a:r>
              <a:rPr lang="en-US" dirty="0"/>
              <a:t>[Footnote]</a:t>
            </a:r>
          </a:p>
        </p:txBody>
      </p:sp>
      <p:sp>
        <p:nvSpPr>
          <p:cNvPr id="10" name="Title 9"/>
          <p:cNvSpPr>
            <a:spLocks noGrp="1"/>
          </p:cNvSpPr>
          <p:nvPr>
            <p:ph type="title"/>
          </p:nvPr>
        </p:nvSpPr>
        <p:spPr>
          <a:xfrm>
            <a:off x="434817" y="259080"/>
            <a:ext cx="9162573" cy="518160"/>
          </a:xfrm>
          <a:prstGeom prst="rect">
            <a:avLst/>
          </a:prstGeom>
        </p:spPr>
        <p:txBody>
          <a:bodyPr anchor="b" anchorCtr="0"/>
          <a:lstStyle>
            <a:lvl1pPr algn="l">
              <a:defRPr sz="2200" b="1">
                <a:solidFill>
                  <a:schemeClr val="tx1"/>
                </a:solidFill>
                <a:latin typeface="Arial" pitchFamily="34" charset="0"/>
                <a:cs typeface="Arial" pitchFamily="34" charset="0"/>
              </a:defRPr>
            </a:lvl1pPr>
          </a:lstStyle>
          <a:p>
            <a:r>
              <a:rPr lang="en-US" dirty="0"/>
              <a:t>Click to edit Master title style</a:t>
            </a:r>
          </a:p>
        </p:txBody>
      </p:sp>
      <p:sp>
        <p:nvSpPr>
          <p:cNvPr id="13" name="Content Placeholder 2"/>
          <p:cNvSpPr>
            <a:spLocks noGrp="1"/>
          </p:cNvSpPr>
          <p:nvPr>
            <p:ph idx="1"/>
          </p:nvPr>
        </p:nvSpPr>
        <p:spPr>
          <a:xfrm>
            <a:off x="432511" y="1399033"/>
            <a:ext cx="9164879" cy="5596128"/>
          </a:xfrm>
          <a:prstGeom prst="rect">
            <a:avLst/>
          </a:prstGeom>
        </p:spPr>
        <p:txBody>
          <a:bodyPr/>
          <a:lstStyle>
            <a:lvl1pPr marL="152824" indent="-152824">
              <a:defRPr sz="1600">
                <a:latin typeface="Arial" panose="020B0604020202020204" pitchFamily="34" charset="0"/>
                <a:cs typeface="Arial" panose="020B0604020202020204" pitchFamily="34" charset="0"/>
              </a:defRPr>
            </a:lvl1pPr>
            <a:lvl2pPr marL="407530">
              <a:defRPr sz="1600">
                <a:latin typeface="Arial" panose="020B0604020202020204" pitchFamily="34" charset="0"/>
                <a:cs typeface="Arial" panose="020B0604020202020204" pitchFamily="34" charset="0"/>
              </a:defRPr>
            </a:lvl2pPr>
            <a:lvl3pPr marL="611295">
              <a:defRPr sz="1600">
                <a:latin typeface="Arial" panose="020B0604020202020204" pitchFamily="34" charset="0"/>
                <a:cs typeface="Arial" panose="020B0604020202020204" pitchFamily="34" charset="0"/>
              </a:defRPr>
            </a:lvl3pPr>
            <a:lvl4pPr>
              <a:defRPr sz="16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15" hasCustomPrompt="1"/>
          </p:nvPr>
        </p:nvSpPr>
        <p:spPr>
          <a:xfrm>
            <a:off x="3867072" y="83695"/>
            <a:ext cx="2324259" cy="321306"/>
          </a:xfrm>
        </p:spPr>
        <p:txBody>
          <a:bodyPr>
            <a:normAutofit/>
          </a:bodyPr>
          <a:lstStyle>
            <a:lvl1pPr marL="0" indent="0" algn="ctr">
              <a:buNone/>
              <a:defRPr sz="1200" b="0"/>
            </a:lvl1pPr>
          </a:lstStyle>
          <a:p>
            <a:pPr lvl="0"/>
            <a:r>
              <a:rPr lang="en-US" dirty="0"/>
              <a:t>(optional) CONFIDENTIAL</a:t>
            </a:r>
          </a:p>
        </p:txBody>
      </p:sp>
      <p:sp>
        <p:nvSpPr>
          <p:cNvPr id="12" name="Text Placeholder 4"/>
          <p:cNvSpPr>
            <a:spLocks noGrp="1"/>
          </p:cNvSpPr>
          <p:nvPr>
            <p:ph type="body" sz="quarter" idx="16" hasCustomPrompt="1"/>
          </p:nvPr>
        </p:nvSpPr>
        <p:spPr>
          <a:xfrm>
            <a:off x="7260333" y="357508"/>
            <a:ext cx="2324259" cy="321306"/>
          </a:xfrm>
        </p:spPr>
        <p:txBody>
          <a:bodyPr anchor="b" anchorCtr="0">
            <a:normAutofit/>
          </a:bodyPr>
          <a:lstStyle>
            <a:lvl1pPr marL="0" indent="0" algn="r">
              <a:buNone/>
              <a:defRPr sz="1300" b="0"/>
            </a:lvl1pPr>
          </a:lstStyle>
          <a:p>
            <a:pPr lvl="0"/>
            <a:r>
              <a:rPr lang="en-US" dirty="0"/>
              <a:t>(optional) SECTION TITLE</a:t>
            </a:r>
          </a:p>
        </p:txBody>
      </p:sp>
      <p:sp>
        <p:nvSpPr>
          <p:cNvPr id="9" name="Rectangle 10"/>
          <p:cNvSpPr>
            <a:spLocks noChangeArrowheads="1"/>
          </p:cNvSpPr>
          <p:nvPr userDrawn="1">
            <p:custDataLst>
              <p:tags r:id="rId1"/>
            </p:custDataLst>
          </p:nvPr>
        </p:nvSpPr>
        <p:spPr bwMode="auto">
          <a:xfrm>
            <a:off x="-1550725" y="3809989"/>
            <a:ext cx="811268" cy="332293"/>
          </a:xfrm>
          <a:prstGeom prst="rect">
            <a:avLst/>
          </a:prstGeom>
          <a:solidFill>
            <a:srgbClr val="008986"/>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0   137   134</a:t>
            </a:r>
          </a:p>
        </p:txBody>
      </p:sp>
      <p:sp>
        <p:nvSpPr>
          <p:cNvPr id="11" name="Rectangle 2"/>
          <p:cNvSpPr>
            <a:spLocks noChangeArrowheads="1"/>
          </p:cNvSpPr>
          <p:nvPr userDrawn="1">
            <p:custDataLst>
              <p:tags r:id="rId2"/>
            </p:custDataLst>
          </p:nvPr>
        </p:nvSpPr>
        <p:spPr bwMode="auto">
          <a:xfrm>
            <a:off x="-1550725" y="6338226"/>
            <a:ext cx="811268" cy="332293"/>
          </a:xfrm>
          <a:prstGeom prst="rect">
            <a:avLst/>
          </a:prstGeom>
          <a:solidFill>
            <a:srgbClr val="231F20"/>
          </a:solidFill>
          <a:ln w="6350">
            <a:solidFill>
              <a:schemeClr val="bg1"/>
            </a:solidFill>
            <a:miter lim="800000"/>
            <a:headEnd/>
            <a:tailEnd/>
          </a:ln>
        </p:spPr>
        <p:txBody>
          <a:bodyPr wrap="none" anchor="ctr"/>
          <a:lstStyle/>
          <a:p>
            <a:pPr algn="ctr" fontAlgn="base">
              <a:spcBef>
                <a:spcPct val="0"/>
              </a:spcBef>
              <a:spcAft>
                <a:spcPct val="0"/>
              </a:spcAft>
              <a:tabLst>
                <a:tab pos="65446" algn="l"/>
              </a:tabLst>
            </a:pPr>
            <a:r>
              <a:rPr lang="en-US" sz="800" dirty="0">
                <a:solidFill>
                  <a:srgbClr val="FFFFFF"/>
                </a:solidFill>
                <a:latin typeface="Arial" pitchFamily="34" charset="0"/>
                <a:ea typeface="ＭＳ Ｐゴシック"/>
                <a:cs typeface="Arial" pitchFamily="34" charset="0"/>
              </a:rPr>
              <a:t>	35   31   32</a:t>
            </a:r>
          </a:p>
        </p:txBody>
      </p:sp>
      <p:sp>
        <p:nvSpPr>
          <p:cNvPr id="14" name="Rectangle 5"/>
          <p:cNvSpPr>
            <a:spLocks noChangeArrowheads="1"/>
          </p:cNvSpPr>
          <p:nvPr userDrawn="1">
            <p:custDataLst>
              <p:tags r:id="rId3"/>
            </p:custDataLst>
          </p:nvPr>
        </p:nvSpPr>
        <p:spPr bwMode="auto">
          <a:xfrm>
            <a:off x="-1550725" y="4893518"/>
            <a:ext cx="811268" cy="332293"/>
          </a:xfrm>
          <a:prstGeom prst="rect">
            <a:avLst/>
          </a:prstGeom>
          <a:solidFill>
            <a:srgbClr val="A9B089"/>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169   176   137</a:t>
            </a:r>
          </a:p>
        </p:txBody>
      </p:sp>
      <p:sp>
        <p:nvSpPr>
          <p:cNvPr id="15" name="Rectangle 22"/>
          <p:cNvSpPr>
            <a:spLocks noChangeArrowheads="1"/>
          </p:cNvSpPr>
          <p:nvPr userDrawn="1">
            <p:custDataLst>
              <p:tags r:id="rId4"/>
            </p:custDataLst>
          </p:nvPr>
        </p:nvSpPr>
        <p:spPr bwMode="auto">
          <a:xfrm>
            <a:off x="-1549772" y="2004107"/>
            <a:ext cx="809365" cy="332293"/>
          </a:xfrm>
          <a:prstGeom prst="rect">
            <a:avLst/>
          </a:prstGeom>
          <a:solidFill>
            <a:srgbClr val="E47200"/>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228   114   0</a:t>
            </a:r>
          </a:p>
        </p:txBody>
      </p:sp>
      <p:sp>
        <p:nvSpPr>
          <p:cNvPr id="16" name="Rectangle 34"/>
          <p:cNvSpPr>
            <a:spLocks noChangeArrowheads="1"/>
          </p:cNvSpPr>
          <p:nvPr userDrawn="1">
            <p:custDataLst>
              <p:tags r:id="rId5"/>
            </p:custDataLst>
          </p:nvPr>
        </p:nvSpPr>
        <p:spPr bwMode="auto">
          <a:xfrm>
            <a:off x="-1550725" y="3448813"/>
            <a:ext cx="811268" cy="332293"/>
          </a:xfrm>
          <a:prstGeom prst="rect">
            <a:avLst/>
          </a:prstGeom>
          <a:solidFill>
            <a:srgbClr val="AFAFAF"/>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175</a:t>
            </a:r>
            <a:r>
              <a:rPr lang="en-US" sz="800" baseline="0" dirty="0">
                <a:solidFill>
                  <a:srgbClr val="FFFFFF"/>
                </a:solidFill>
                <a:latin typeface="Arial" pitchFamily="34" charset="0"/>
                <a:ea typeface="ＭＳ Ｐゴシック"/>
                <a:cs typeface="Arial" pitchFamily="34" charset="0"/>
              </a:rPr>
              <a:t>   </a:t>
            </a:r>
            <a:r>
              <a:rPr lang="en-US" sz="800" dirty="0">
                <a:solidFill>
                  <a:srgbClr val="FFFFFF"/>
                </a:solidFill>
                <a:latin typeface="Arial" pitchFamily="34" charset="0"/>
                <a:ea typeface="ＭＳ Ｐゴシック"/>
                <a:cs typeface="Arial" pitchFamily="34" charset="0"/>
              </a:rPr>
              <a:t>175   175</a:t>
            </a:r>
          </a:p>
        </p:txBody>
      </p:sp>
      <p:sp>
        <p:nvSpPr>
          <p:cNvPr id="17" name="Rectangle 34"/>
          <p:cNvSpPr>
            <a:spLocks noChangeArrowheads="1"/>
          </p:cNvSpPr>
          <p:nvPr userDrawn="1">
            <p:custDataLst>
              <p:tags r:id="rId6"/>
            </p:custDataLst>
          </p:nvPr>
        </p:nvSpPr>
        <p:spPr bwMode="auto">
          <a:xfrm>
            <a:off x="-1550725" y="5615871"/>
            <a:ext cx="811268" cy="332293"/>
          </a:xfrm>
          <a:prstGeom prst="rect">
            <a:avLst/>
          </a:prstGeom>
          <a:solidFill>
            <a:srgbClr val="CA8CB8"/>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chemeClr val="tx1"/>
                </a:solidFill>
                <a:latin typeface="Arial" pitchFamily="34" charset="0"/>
                <a:ea typeface="ＭＳ Ｐゴシック"/>
                <a:cs typeface="Arial" pitchFamily="34" charset="0"/>
              </a:rPr>
              <a:t>202   140   184</a:t>
            </a:r>
          </a:p>
        </p:txBody>
      </p:sp>
      <p:sp>
        <p:nvSpPr>
          <p:cNvPr id="18" name="Rectangle 25"/>
          <p:cNvSpPr>
            <a:spLocks noChangeArrowheads="1"/>
          </p:cNvSpPr>
          <p:nvPr userDrawn="1">
            <p:custDataLst>
              <p:tags r:id="rId7"/>
            </p:custDataLst>
          </p:nvPr>
        </p:nvSpPr>
        <p:spPr bwMode="auto">
          <a:xfrm>
            <a:off x="-1550725" y="4171165"/>
            <a:ext cx="811268" cy="332293"/>
          </a:xfrm>
          <a:prstGeom prst="rect">
            <a:avLst/>
          </a:prstGeom>
          <a:solidFill>
            <a:srgbClr val="78B257"/>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120   178   87</a:t>
            </a:r>
          </a:p>
        </p:txBody>
      </p:sp>
      <p:sp>
        <p:nvSpPr>
          <p:cNvPr id="20" name="Rectangle 23"/>
          <p:cNvSpPr>
            <a:spLocks noChangeArrowheads="1"/>
          </p:cNvSpPr>
          <p:nvPr userDrawn="1">
            <p:custDataLst>
              <p:tags r:id="rId8"/>
            </p:custDataLst>
          </p:nvPr>
        </p:nvSpPr>
        <p:spPr bwMode="auto">
          <a:xfrm>
            <a:off x="-1550725" y="2365284"/>
            <a:ext cx="811268" cy="332293"/>
          </a:xfrm>
          <a:prstGeom prst="rect">
            <a:avLst/>
          </a:prstGeom>
          <a:solidFill>
            <a:srgbClr val="6B2146"/>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107   33   70</a:t>
            </a:r>
          </a:p>
        </p:txBody>
      </p:sp>
      <p:sp>
        <p:nvSpPr>
          <p:cNvPr id="21" name="Rectangle 34"/>
          <p:cNvSpPr>
            <a:spLocks noChangeArrowheads="1"/>
          </p:cNvSpPr>
          <p:nvPr userDrawn="1">
            <p:custDataLst>
              <p:tags r:id="rId9"/>
            </p:custDataLst>
          </p:nvPr>
        </p:nvSpPr>
        <p:spPr bwMode="auto">
          <a:xfrm>
            <a:off x="-1550725" y="5977047"/>
            <a:ext cx="811268" cy="332293"/>
          </a:xfrm>
          <a:prstGeom prst="rect">
            <a:avLst/>
          </a:prstGeom>
          <a:solidFill>
            <a:srgbClr val="666699"/>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102   102   153</a:t>
            </a:r>
          </a:p>
        </p:txBody>
      </p:sp>
      <p:sp>
        <p:nvSpPr>
          <p:cNvPr id="23" name="Rectangle 8"/>
          <p:cNvSpPr>
            <a:spLocks noChangeArrowheads="1"/>
          </p:cNvSpPr>
          <p:nvPr userDrawn="1">
            <p:custDataLst>
              <p:tags r:id="rId10"/>
            </p:custDataLst>
          </p:nvPr>
        </p:nvSpPr>
        <p:spPr bwMode="auto">
          <a:xfrm>
            <a:off x="-1550725" y="4532342"/>
            <a:ext cx="811268" cy="332293"/>
          </a:xfrm>
          <a:prstGeom prst="rect">
            <a:avLst/>
          </a:prstGeom>
          <a:solidFill>
            <a:srgbClr val="D4002F"/>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212   0   47</a:t>
            </a:r>
          </a:p>
        </p:txBody>
      </p:sp>
      <p:sp>
        <p:nvSpPr>
          <p:cNvPr id="25" name="Rectangle 16"/>
          <p:cNvSpPr>
            <a:spLocks noChangeArrowheads="1"/>
          </p:cNvSpPr>
          <p:nvPr userDrawn="1">
            <p:custDataLst>
              <p:tags r:id="rId11"/>
            </p:custDataLst>
          </p:nvPr>
        </p:nvSpPr>
        <p:spPr bwMode="auto">
          <a:xfrm>
            <a:off x="-1549771" y="1642931"/>
            <a:ext cx="809362" cy="332293"/>
          </a:xfrm>
          <a:prstGeom prst="rect">
            <a:avLst/>
          </a:prstGeom>
          <a:solidFill>
            <a:srgbClr val="FFCC00"/>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chemeClr val="tx1"/>
                </a:solidFill>
                <a:latin typeface="Arial" pitchFamily="34" charset="0"/>
                <a:ea typeface="ＭＳ Ｐゴシック"/>
                <a:cs typeface="Arial" pitchFamily="34" charset="0"/>
              </a:rPr>
              <a:t>255   204   0</a:t>
            </a:r>
          </a:p>
        </p:txBody>
      </p:sp>
      <p:sp>
        <p:nvSpPr>
          <p:cNvPr id="26" name="Rectangle 13"/>
          <p:cNvSpPr>
            <a:spLocks noChangeArrowheads="1"/>
          </p:cNvSpPr>
          <p:nvPr userDrawn="1">
            <p:custDataLst>
              <p:tags r:id="rId12"/>
            </p:custDataLst>
          </p:nvPr>
        </p:nvSpPr>
        <p:spPr bwMode="auto">
          <a:xfrm>
            <a:off x="-1550725" y="3087636"/>
            <a:ext cx="811268" cy="332293"/>
          </a:xfrm>
          <a:prstGeom prst="rect">
            <a:avLst/>
          </a:prstGeom>
          <a:solidFill>
            <a:srgbClr val="00703C"/>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0   112   60</a:t>
            </a:r>
          </a:p>
        </p:txBody>
      </p:sp>
      <p:sp>
        <p:nvSpPr>
          <p:cNvPr id="27" name="Rectangle 34"/>
          <p:cNvSpPr>
            <a:spLocks noChangeArrowheads="1"/>
          </p:cNvSpPr>
          <p:nvPr userDrawn="1">
            <p:custDataLst>
              <p:tags r:id="rId13"/>
            </p:custDataLst>
          </p:nvPr>
        </p:nvSpPr>
        <p:spPr bwMode="auto">
          <a:xfrm>
            <a:off x="-1550725" y="2726460"/>
            <a:ext cx="811268" cy="332293"/>
          </a:xfrm>
          <a:prstGeom prst="rect">
            <a:avLst/>
          </a:prstGeom>
          <a:solidFill>
            <a:srgbClr val="CCD7EA"/>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latin typeface="Arial" pitchFamily="34" charset="0"/>
                <a:ea typeface="ＭＳ Ｐゴシック"/>
                <a:cs typeface="Arial" pitchFamily="34" charset="0"/>
              </a:rPr>
              <a:t>204   215   234</a:t>
            </a:r>
          </a:p>
        </p:txBody>
      </p:sp>
      <p:sp>
        <p:nvSpPr>
          <p:cNvPr id="28" name="Rectangle 22"/>
          <p:cNvSpPr>
            <a:spLocks noChangeArrowheads="1"/>
          </p:cNvSpPr>
          <p:nvPr userDrawn="1">
            <p:custDataLst>
              <p:tags r:id="rId14"/>
            </p:custDataLst>
          </p:nvPr>
        </p:nvSpPr>
        <p:spPr bwMode="auto">
          <a:xfrm>
            <a:off x="-1550725" y="5254694"/>
            <a:ext cx="811268" cy="332293"/>
          </a:xfrm>
          <a:prstGeom prst="rect">
            <a:avLst/>
          </a:prstGeom>
          <a:solidFill>
            <a:srgbClr val="5E6E66"/>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94   110   102</a:t>
            </a:r>
          </a:p>
        </p:txBody>
      </p:sp>
      <p:sp>
        <p:nvSpPr>
          <p:cNvPr id="3" name="TextBox 2"/>
          <p:cNvSpPr txBox="1"/>
          <p:nvPr userDrawn="1"/>
        </p:nvSpPr>
        <p:spPr>
          <a:xfrm>
            <a:off x="-1815652" y="328576"/>
            <a:ext cx="1373052" cy="592983"/>
          </a:xfrm>
          <a:prstGeom prst="rect">
            <a:avLst/>
          </a:prstGeom>
          <a:noFill/>
        </p:spPr>
        <p:txBody>
          <a:bodyPr wrap="square" rtlCol="0">
            <a:spAutoFit/>
          </a:bodyPr>
          <a:lstStyle/>
          <a:p>
            <a:pPr algn="ctr"/>
            <a:r>
              <a:rPr lang="en-US" sz="1600" dirty="0"/>
              <a:t>Palette RGB values</a:t>
            </a:r>
          </a:p>
        </p:txBody>
      </p:sp>
      <p:sp>
        <p:nvSpPr>
          <p:cNvPr id="32" name="Rectangle 31"/>
          <p:cNvSpPr>
            <a:spLocks noChangeArrowheads="1"/>
          </p:cNvSpPr>
          <p:nvPr userDrawn="1">
            <p:custDataLst>
              <p:tags r:id="rId15"/>
            </p:custDataLst>
          </p:nvPr>
        </p:nvSpPr>
        <p:spPr bwMode="auto">
          <a:xfrm>
            <a:off x="-1549772" y="1281755"/>
            <a:ext cx="809365" cy="332293"/>
          </a:xfrm>
          <a:prstGeom prst="rect">
            <a:avLst/>
          </a:prstGeom>
          <a:solidFill>
            <a:schemeClr val="accent2"/>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100  135   190</a:t>
            </a:r>
          </a:p>
        </p:txBody>
      </p:sp>
      <p:sp>
        <p:nvSpPr>
          <p:cNvPr id="33" name="Rectangle 34"/>
          <p:cNvSpPr>
            <a:spLocks noChangeArrowheads="1"/>
          </p:cNvSpPr>
          <p:nvPr userDrawn="1">
            <p:custDataLst>
              <p:tags r:id="rId16"/>
            </p:custDataLst>
          </p:nvPr>
        </p:nvSpPr>
        <p:spPr bwMode="auto">
          <a:xfrm>
            <a:off x="-1549772" y="921560"/>
            <a:ext cx="809362" cy="331228"/>
          </a:xfrm>
          <a:prstGeom prst="rect">
            <a:avLst/>
          </a:prstGeom>
          <a:solidFill>
            <a:schemeClr val="accent1"/>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 0</a:t>
            </a:r>
            <a:r>
              <a:rPr lang="en-US" sz="800" baseline="0" dirty="0">
                <a:solidFill>
                  <a:srgbClr val="FFFFFF"/>
                </a:solidFill>
                <a:latin typeface="Arial" pitchFamily="34" charset="0"/>
                <a:ea typeface="ＭＳ Ｐゴシック"/>
                <a:cs typeface="Arial" pitchFamily="34" charset="0"/>
              </a:rPr>
              <a:t>  </a:t>
            </a:r>
            <a:r>
              <a:rPr lang="en-US" sz="800" dirty="0">
                <a:solidFill>
                  <a:srgbClr val="FFFFFF"/>
                </a:solidFill>
                <a:latin typeface="Arial" pitchFamily="34" charset="0"/>
                <a:ea typeface="ＭＳ Ｐゴシック"/>
                <a:cs typeface="Arial" pitchFamily="34" charset="0"/>
              </a:rPr>
              <a:t> 72   122</a:t>
            </a:r>
          </a:p>
        </p:txBody>
      </p:sp>
    </p:spTree>
    <p:extLst>
      <p:ext uri="{BB962C8B-B14F-4D97-AF65-F5344CB8AC3E}">
        <p14:creationId xmlns:p14="http://schemas.microsoft.com/office/powerpoint/2010/main" val="352971820"/>
      </p:ext>
    </p:extLst>
  </p:cSld>
  <p:clrMapOvr>
    <a:masterClrMapping/>
  </p:clrMapOvr>
  <p:extLst>
    <p:ext uri="{DCECCB84-F9BA-43D5-87BE-67443E8EF086}">
      <p15:sldGuideLst xmlns:p15="http://schemas.microsoft.com/office/powerpoint/2012/main">
        <p15:guide id="1" orient="horz" pos="720" userDrawn="1">
          <p15:clr>
            <a:srgbClr val="FBAE40"/>
          </p15:clr>
        </p15:guide>
        <p15:guide id="2" orient="horz" pos="936" userDrawn="1">
          <p15:clr>
            <a:srgbClr val="FBAE40"/>
          </p15:clr>
        </p15:guide>
        <p15:guide id="3" pos="549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Page with Bar">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9" name="Title 9"/>
          <p:cNvSpPr>
            <a:spLocks noGrp="1"/>
          </p:cNvSpPr>
          <p:nvPr>
            <p:ph type="title"/>
          </p:nvPr>
        </p:nvSpPr>
        <p:spPr>
          <a:xfrm>
            <a:off x="432511" y="259080"/>
            <a:ext cx="9052560" cy="518160"/>
          </a:xfrm>
          <a:prstGeom prst="rect">
            <a:avLst/>
          </a:prstGeom>
        </p:spPr>
        <p:txBody>
          <a:bodyPr anchor="b" anchorCtr="0"/>
          <a:lstStyle>
            <a:lvl1pPr algn="l">
              <a:defRPr sz="2200" b="1">
                <a:solidFill>
                  <a:schemeClr val="tx1"/>
                </a:solidFill>
                <a:latin typeface="Arial" pitchFamily="34" charset="0"/>
                <a:cs typeface="Arial" pitchFamily="34" charset="0"/>
              </a:defRPr>
            </a:lvl1pPr>
          </a:lstStyle>
          <a:p>
            <a:r>
              <a:rPr lang="en-US" dirty="0"/>
              <a:t>Click to edit Master title style</a:t>
            </a:r>
          </a:p>
        </p:txBody>
      </p:sp>
      <p:sp>
        <p:nvSpPr>
          <p:cNvPr id="11" name="Text Placeholder 4"/>
          <p:cNvSpPr>
            <a:spLocks noGrp="1"/>
          </p:cNvSpPr>
          <p:nvPr>
            <p:ph type="body" sz="quarter" idx="16" hasCustomPrompt="1"/>
          </p:nvPr>
        </p:nvSpPr>
        <p:spPr>
          <a:xfrm>
            <a:off x="3867072" y="83695"/>
            <a:ext cx="2324259" cy="321306"/>
          </a:xfrm>
        </p:spPr>
        <p:txBody>
          <a:bodyPr>
            <a:normAutofit/>
          </a:bodyPr>
          <a:lstStyle>
            <a:lvl1pPr marL="0" indent="0" algn="ctr">
              <a:buNone/>
              <a:defRPr sz="1200" b="0"/>
            </a:lvl1pPr>
          </a:lstStyle>
          <a:p>
            <a:pPr lvl="0"/>
            <a:r>
              <a:rPr lang="en-US" dirty="0"/>
              <a:t>(optional) CONFIDENTIAL</a:t>
            </a:r>
          </a:p>
        </p:txBody>
      </p:sp>
      <p:sp>
        <p:nvSpPr>
          <p:cNvPr id="13" name="Text Placeholder 4"/>
          <p:cNvSpPr>
            <a:spLocks noGrp="1"/>
          </p:cNvSpPr>
          <p:nvPr>
            <p:ph type="body" sz="quarter" idx="17" hasCustomPrompt="1"/>
          </p:nvPr>
        </p:nvSpPr>
        <p:spPr>
          <a:xfrm>
            <a:off x="7260333" y="357508"/>
            <a:ext cx="2324259" cy="321306"/>
          </a:xfrm>
        </p:spPr>
        <p:txBody>
          <a:bodyPr anchor="b" anchorCtr="0">
            <a:normAutofit/>
          </a:bodyPr>
          <a:lstStyle>
            <a:lvl1pPr marL="0" indent="0" algn="r">
              <a:buNone/>
              <a:defRPr sz="1300" b="0"/>
            </a:lvl1pPr>
          </a:lstStyle>
          <a:p>
            <a:pPr lvl="0"/>
            <a:r>
              <a:rPr lang="en-US" dirty="0"/>
              <a:t>(optional) SECTION TITLE</a:t>
            </a:r>
          </a:p>
        </p:txBody>
      </p:sp>
      <p:sp>
        <p:nvSpPr>
          <p:cNvPr id="3" name="Content Placeholder 2"/>
          <p:cNvSpPr>
            <a:spLocks noGrp="1"/>
          </p:cNvSpPr>
          <p:nvPr>
            <p:ph sz="quarter" idx="18"/>
          </p:nvPr>
        </p:nvSpPr>
        <p:spPr>
          <a:xfrm>
            <a:off x="434818" y="1689059"/>
            <a:ext cx="9162573" cy="4969297"/>
          </a:xfrm>
        </p:spPr>
        <p:txBody>
          <a:bodyPr tIns="203765">
            <a:noAutofit/>
          </a:bodyPr>
          <a:lstStyle>
            <a:lvl1pPr>
              <a:spcBef>
                <a:spcPts val="446"/>
              </a:spcBef>
              <a:defRPr sz="1600">
                <a:latin typeface="Arial" panose="020B0604020202020204" pitchFamily="34" charset="0"/>
                <a:cs typeface="Arial" panose="020B0604020202020204" pitchFamily="34" charset="0"/>
              </a:defRPr>
            </a:lvl1pPr>
            <a:lvl2pPr marL="407530" indent="-203765">
              <a:defRPr sz="1600">
                <a:latin typeface="Arial" panose="020B0604020202020204" pitchFamily="34" charset="0"/>
                <a:cs typeface="Arial" panose="020B0604020202020204" pitchFamily="34" charset="0"/>
              </a:defRPr>
            </a:lvl2pPr>
            <a:lvl3pPr marL="611295" indent="-152824">
              <a:defRPr sz="1600">
                <a:latin typeface="Arial" panose="020B0604020202020204" pitchFamily="34" charset="0"/>
                <a:cs typeface="Arial" panose="020B0604020202020204" pitchFamily="34" charset="0"/>
              </a:defRPr>
            </a:lvl3pPr>
            <a:lvl4pP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 Placeholder 23"/>
          <p:cNvSpPr>
            <a:spLocks noGrp="1"/>
          </p:cNvSpPr>
          <p:nvPr>
            <p:ph type="body" sz="quarter" idx="14" hasCustomPrompt="1"/>
          </p:nvPr>
        </p:nvSpPr>
        <p:spPr>
          <a:xfrm>
            <a:off x="432511" y="6995161"/>
            <a:ext cx="9173261" cy="226729"/>
          </a:xfrm>
          <a:prstGeom prst="rect">
            <a:avLst/>
          </a:prstGeom>
        </p:spPr>
        <p:txBody>
          <a:bodyPr wrap="square" anchor="b" anchorCtr="0">
            <a:spAutoFit/>
          </a:bodyPr>
          <a:lstStyle>
            <a:lvl1pPr marL="254706" indent="-254706">
              <a:spcBef>
                <a:spcPts val="0"/>
              </a:spcBef>
              <a:buFont typeface="+mj-lt"/>
              <a:buAutoNum type="arabicParenBoth"/>
              <a:defRPr sz="800" b="0" baseline="0">
                <a:latin typeface="Arial" pitchFamily="34" charset="0"/>
                <a:cs typeface="Arial" pitchFamily="34" charset="0"/>
              </a:defRPr>
            </a:lvl1pPr>
            <a:lvl2pPr>
              <a:defRPr sz="900">
                <a:latin typeface="Arial" pitchFamily="34" charset="0"/>
                <a:cs typeface="Arial" pitchFamily="34" charset="0"/>
              </a:defRPr>
            </a:lvl2pPr>
            <a:lvl3pPr>
              <a:defRPr sz="900">
                <a:latin typeface="Arial" pitchFamily="34" charset="0"/>
                <a:cs typeface="Arial" pitchFamily="34" charset="0"/>
              </a:defRPr>
            </a:lvl3pPr>
            <a:lvl4pPr>
              <a:defRPr sz="900">
                <a:latin typeface="Arial" pitchFamily="34" charset="0"/>
                <a:cs typeface="Arial" pitchFamily="34" charset="0"/>
              </a:defRPr>
            </a:lvl4pPr>
            <a:lvl5pPr>
              <a:defRPr sz="900">
                <a:latin typeface="Arial" pitchFamily="34" charset="0"/>
                <a:cs typeface="Arial" pitchFamily="34" charset="0"/>
              </a:defRPr>
            </a:lvl5pPr>
          </a:lstStyle>
          <a:p>
            <a:pPr lvl="0"/>
            <a:r>
              <a:rPr lang="en-US" dirty="0"/>
              <a:t>[Footnote]</a:t>
            </a:r>
          </a:p>
        </p:txBody>
      </p:sp>
      <p:sp>
        <p:nvSpPr>
          <p:cNvPr id="51" name="Rectangle 10"/>
          <p:cNvSpPr>
            <a:spLocks noChangeArrowheads="1"/>
          </p:cNvSpPr>
          <p:nvPr userDrawn="1">
            <p:custDataLst>
              <p:tags r:id="rId1"/>
            </p:custDataLst>
          </p:nvPr>
        </p:nvSpPr>
        <p:spPr bwMode="auto">
          <a:xfrm>
            <a:off x="-1550725" y="3809989"/>
            <a:ext cx="811268" cy="332293"/>
          </a:xfrm>
          <a:prstGeom prst="rect">
            <a:avLst/>
          </a:prstGeom>
          <a:solidFill>
            <a:srgbClr val="008986"/>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0   137   134</a:t>
            </a:r>
          </a:p>
        </p:txBody>
      </p:sp>
      <p:sp>
        <p:nvSpPr>
          <p:cNvPr id="52" name="Rectangle 2"/>
          <p:cNvSpPr>
            <a:spLocks noChangeArrowheads="1"/>
          </p:cNvSpPr>
          <p:nvPr userDrawn="1">
            <p:custDataLst>
              <p:tags r:id="rId2"/>
            </p:custDataLst>
          </p:nvPr>
        </p:nvSpPr>
        <p:spPr bwMode="auto">
          <a:xfrm>
            <a:off x="-1550725" y="6338226"/>
            <a:ext cx="811268" cy="332293"/>
          </a:xfrm>
          <a:prstGeom prst="rect">
            <a:avLst/>
          </a:prstGeom>
          <a:solidFill>
            <a:srgbClr val="231F20"/>
          </a:solidFill>
          <a:ln w="6350">
            <a:solidFill>
              <a:schemeClr val="bg1"/>
            </a:solidFill>
            <a:miter lim="800000"/>
            <a:headEnd/>
            <a:tailEnd/>
          </a:ln>
        </p:spPr>
        <p:txBody>
          <a:bodyPr wrap="none" anchor="ctr"/>
          <a:lstStyle/>
          <a:p>
            <a:pPr algn="ctr" fontAlgn="base">
              <a:spcBef>
                <a:spcPct val="0"/>
              </a:spcBef>
              <a:spcAft>
                <a:spcPct val="0"/>
              </a:spcAft>
              <a:tabLst>
                <a:tab pos="65446" algn="l"/>
              </a:tabLst>
            </a:pPr>
            <a:r>
              <a:rPr lang="en-US" sz="800" dirty="0">
                <a:solidFill>
                  <a:srgbClr val="FFFFFF"/>
                </a:solidFill>
                <a:latin typeface="Arial" pitchFamily="34" charset="0"/>
                <a:ea typeface="ＭＳ Ｐゴシック"/>
                <a:cs typeface="Arial" pitchFamily="34" charset="0"/>
              </a:rPr>
              <a:t>	35   31   32</a:t>
            </a:r>
          </a:p>
        </p:txBody>
      </p:sp>
      <p:sp>
        <p:nvSpPr>
          <p:cNvPr id="53" name="Rectangle 5"/>
          <p:cNvSpPr>
            <a:spLocks noChangeArrowheads="1"/>
          </p:cNvSpPr>
          <p:nvPr userDrawn="1">
            <p:custDataLst>
              <p:tags r:id="rId3"/>
            </p:custDataLst>
          </p:nvPr>
        </p:nvSpPr>
        <p:spPr bwMode="auto">
          <a:xfrm>
            <a:off x="-1550725" y="4893518"/>
            <a:ext cx="811268" cy="332293"/>
          </a:xfrm>
          <a:prstGeom prst="rect">
            <a:avLst/>
          </a:prstGeom>
          <a:solidFill>
            <a:srgbClr val="A9B089"/>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169   176   137</a:t>
            </a:r>
          </a:p>
        </p:txBody>
      </p:sp>
      <p:sp>
        <p:nvSpPr>
          <p:cNvPr id="54" name="Rectangle 22"/>
          <p:cNvSpPr>
            <a:spLocks noChangeArrowheads="1"/>
          </p:cNvSpPr>
          <p:nvPr userDrawn="1">
            <p:custDataLst>
              <p:tags r:id="rId4"/>
            </p:custDataLst>
          </p:nvPr>
        </p:nvSpPr>
        <p:spPr bwMode="auto">
          <a:xfrm>
            <a:off x="-1549772" y="2004107"/>
            <a:ext cx="809365" cy="332293"/>
          </a:xfrm>
          <a:prstGeom prst="rect">
            <a:avLst/>
          </a:prstGeom>
          <a:solidFill>
            <a:srgbClr val="E47200"/>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228   114   0</a:t>
            </a:r>
          </a:p>
        </p:txBody>
      </p:sp>
      <p:sp>
        <p:nvSpPr>
          <p:cNvPr id="55" name="Rectangle 34"/>
          <p:cNvSpPr>
            <a:spLocks noChangeArrowheads="1"/>
          </p:cNvSpPr>
          <p:nvPr userDrawn="1">
            <p:custDataLst>
              <p:tags r:id="rId5"/>
            </p:custDataLst>
          </p:nvPr>
        </p:nvSpPr>
        <p:spPr bwMode="auto">
          <a:xfrm>
            <a:off x="-1550725" y="3448813"/>
            <a:ext cx="811268" cy="332293"/>
          </a:xfrm>
          <a:prstGeom prst="rect">
            <a:avLst/>
          </a:prstGeom>
          <a:solidFill>
            <a:srgbClr val="AFAFAF"/>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175</a:t>
            </a:r>
            <a:r>
              <a:rPr lang="en-US" sz="800" baseline="0" dirty="0">
                <a:solidFill>
                  <a:srgbClr val="FFFFFF"/>
                </a:solidFill>
                <a:latin typeface="Arial" pitchFamily="34" charset="0"/>
                <a:ea typeface="ＭＳ Ｐゴシック"/>
                <a:cs typeface="Arial" pitchFamily="34" charset="0"/>
              </a:rPr>
              <a:t>   </a:t>
            </a:r>
            <a:r>
              <a:rPr lang="en-US" sz="800" dirty="0">
                <a:solidFill>
                  <a:srgbClr val="FFFFFF"/>
                </a:solidFill>
                <a:latin typeface="Arial" pitchFamily="34" charset="0"/>
                <a:ea typeface="ＭＳ Ｐゴシック"/>
                <a:cs typeface="Arial" pitchFamily="34" charset="0"/>
              </a:rPr>
              <a:t>175   175</a:t>
            </a:r>
          </a:p>
        </p:txBody>
      </p:sp>
      <p:sp>
        <p:nvSpPr>
          <p:cNvPr id="56" name="Rectangle 34"/>
          <p:cNvSpPr>
            <a:spLocks noChangeArrowheads="1"/>
          </p:cNvSpPr>
          <p:nvPr userDrawn="1">
            <p:custDataLst>
              <p:tags r:id="rId6"/>
            </p:custDataLst>
          </p:nvPr>
        </p:nvSpPr>
        <p:spPr bwMode="auto">
          <a:xfrm>
            <a:off x="-1550725" y="5615871"/>
            <a:ext cx="811268" cy="332293"/>
          </a:xfrm>
          <a:prstGeom prst="rect">
            <a:avLst/>
          </a:prstGeom>
          <a:solidFill>
            <a:srgbClr val="CA8CB8"/>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chemeClr val="tx1"/>
                </a:solidFill>
                <a:latin typeface="Arial" pitchFamily="34" charset="0"/>
                <a:ea typeface="ＭＳ Ｐゴシック"/>
                <a:cs typeface="Arial" pitchFamily="34" charset="0"/>
              </a:rPr>
              <a:t>202   140   184</a:t>
            </a:r>
          </a:p>
        </p:txBody>
      </p:sp>
      <p:sp>
        <p:nvSpPr>
          <p:cNvPr id="57" name="Rectangle 25"/>
          <p:cNvSpPr>
            <a:spLocks noChangeArrowheads="1"/>
          </p:cNvSpPr>
          <p:nvPr userDrawn="1">
            <p:custDataLst>
              <p:tags r:id="rId7"/>
            </p:custDataLst>
          </p:nvPr>
        </p:nvSpPr>
        <p:spPr bwMode="auto">
          <a:xfrm>
            <a:off x="-1550725" y="4171165"/>
            <a:ext cx="811268" cy="332293"/>
          </a:xfrm>
          <a:prstGeom prst="rect">
            <a:avLst/>
          </a:prstGeom>
          <a:solidFill>
            <a:srgbClr val="78B257"/>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120   178   87</a:t>
            </a:r>
          </a:p>
        </p:txBody>
      </p:sp>
      <p:sp>
        <p:nvSpPr>
          <p:cNvPr id="59" name="Rectangle 23"/>
          <p:cNvSpPr>
            <a:spLocks noChangeArrowheads="1"/>
          </p:cNvSpPr>
          <p:nvPr userDrawn="1">
            <p:custDataLst>
              <p:tags r:id="rId8"/>
            </p:custDataLst>
          </p:nvPr>
        </p:nvSpPr>
        <p:spPr bwMode="auto">
          <a:xfrm>
            <a:off x="-1550725" y="2365284"/>
            <a:ext cx="811268" cy="332293"/>
          </a:xfrm>
          <a:prstGeom prst="rect">
            <a:avLst/>
          </a:prstGeom>
          <a:solidFill>
            <a:srgbClr val="6B2146"/>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107   33   70</a:t>
            </a:r>
          </a:p>
        </p:txBody>
      </p:sp>
      <p:sp>
        <p:nvSpPr>
          <p:cNvPr id="60" name="Rectangle 34"/>
          <p:cNvSpPr>
            <a:spLocks noChangeArrowheads="1"/>
          </p:cNvSpPr>
          <p:nvPr userDrawn="1">
            <p:custDataLst>
              <p:tags r:id="rId9"/>
            </p:custDataLst>
          </p:nvPr>
        </p:nvSpPr>
        <p:spPr bwMode="auto">
          <a:xfrm>
            <a:off x="-1550725" y="5977047"/>
            <a:ext cx="811268" cy="332293"/>
          </a:xfrm>
          <a:prstGeom prst="rect">
            <a:avLst/>
          </a:prstGeom>
          <a:solidFill>
            <a:srgbClr val="666699"/>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102   102   153</a:t>
            </a:r>
          </a:p>
        </p:txBody>
      </p:sp>
      <p:sp>
        <p:nvSpPr>
          <p:cNvPr id="61" name="Rectangle 8"/>
          <p:cNvSpPr>
            <a:spLocks noChangeArrowheads="1"/>
          </p:cNvSpPr>
          <p:nvPr userDrawn="1">
            <p:custDataLst>
              <p:tags r:id="rId10"/>
            </p:custDataLst>
          </p:nvPr>
        </p:nvSpPr>
        <p:spPr bwMode="auto">
          <a:xfrm>
            <a:off x="-1550725" y="4532342"/>
            <a:ext cx="811268" cy="332293"/>
          </a:xfrm>
          <a:prstGeom prst="rect">
            <a:avLst/>
          </a:prstGeom>
          <a:solidFill>
            <a:srgbClr val="D4002F"/>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212   0   47</a:t>
            </a:r>
          </a:p>
        </p:txBody>
      </p:sp>
      <p:sp>
        <p:nvSpPr>
          <p:cNvPr id="62" name="Rectangle 16"/>
          <p:cNvSpPr>
            <a:spLocks noChangeArrowheads="1"/>
          </p:cNvSpPr>
          <p:nvPr userDrawn="1">
            <p:custDataLst>
              <p:tags r:id="rId11"/>
            </p:custDataLst>
          </p:nvPr>
        </p:nvSpPr>
        <p:spPr bwMode="auto">
          <a:xfrm>
            <a:off x="-1549771" y="1642931"/>
            <a:ext cx="809362" cy="332293"/>
          </a:xfrm>
          <a:prstGeom prst="rect">
            <a:avLst/>
          </a:prstGeom>
          <a:solidFill>
            <a:srgbClr val="FFCC00"/>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chemeClr val="tx1"/>
                </a:solidFill>
                <a:latin typeface="Arial" pitchFamily="34" charset="0"/>
                <a:ea typeface="ＭＳ Ｐゴシック"/>
                <a:cs typeface="Arial" pitchFamily="34" charset="0"/>
              </a:rPr>
              <a:t>255   204   0</a:t>
            </a:r>
          </a:p>
        </p:txBody>
      </p:sp>
      <p:sp>
        <p:nvSpPr>
          <p:cNvPr id="63" name="Rectangle 13"/>
          <p:cNvSpPr>
            <a:spLocks noChangeArrowheads="1"/>
          </p:cNvSpPr>
          <p:nvPr userDrawn="1">
            <p:custDataLst>
              <p:tags r:id="rId12"/>
            </p:custDataLst>
          </p:nvPr>
        </p:nvSpPr>
        <p:spPr bwMode="auto">
          <a:xfrm>
            <a:off x="-1550725" y="3087636"/>
            <a:ext cx="811268" cy="332293"/>
          </a:xfrm>
          <a:prstGeom prst="rect">
            <a:avLst/>
          </a:prstGeom>
          <a:solidFill>
            <a:srgbClr val="00703C"/>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0   112   60</a:t>
            </a:r>
          </a:p>
        </p:txBody>
      </p:sp>
      <p:sp>
        <p:nvSpPr>
          <p:cNvPr id="64" name="Rectangle 34"/>
          <p:cNvSpPr>
            <a:spLocks noChangeArrowheads="1"/>
          </p:cNvSpPr>
          <p:nvPr userDrawn="1">
            <p:custDataLst>
              <p:tags r:id="rId13"/>
            </p:custDataLst>
          </p:nvPr>
        </p:nvSpPr>
        <p:spPr bwMode="auto">
          <a:xfrm>
            <a:off x="-1550725" y="2726460"/>
            <a:ext cx="811268" cy="332293"/>
          </a:xfrm>
          <a:prstGeom prst="rect">
            <a:avLst/>
          </a:prstGeom>
          <a:solidFill>
            <a:srgbClr val="CCD7EA"/>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latin typeface="Arial" pitchFamily="34" charset="0"/>
                <a:ea typeface="ＭＳ Ｐゴシック"/>
                <a:cs typeface="Arial" pitchFamily="34" charset="0"/>
              </a:rPr>
              <a:t>204   215   234</a:t>
            </a:r>
          </a:p>
        </p:txBody>
      </p:sp>
      <p:sp>
        <p:nvSpPr>
          <p:cNvPr id="65" name="Rectangle 22"/>
          <p:cNvSpPr>
            <a:spLocks noChangeArrowheads="1"/>
          </p:cNvSpPr>
          <p:nvPr userDrawn="1">
            <p:custDataLst>
              <p:tags r:id="rId14"/>
            </p:custDataLst>
          </p:nvPr>
        </p:nvSpPr>
        <p:spPr bwMode="auto">
          <a:xfrm>
            <a:off x="-1550725" y="5254694"/>
            <a:ext cx="811268" cy="332293"/>
          </a:xfrm>
          <a:prstGeom prst="rect">
            <a:avLst/>
          </a:prstGeom>
          <a:solidFill>
            <a:srgbClr val="5E6E66"/>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94   110   102</a:t>
            </a:r>
          </a:p>
        </p:txBody>
      </p:sp>
      <p:sp>
        <p:nvSpPr>
          <p:cNvPr id="66" name="TextBox 65"/>
          <p:cNvSpPr txBox="1"/>
          <p:nvPr userDrawn="1"/>
        </p:nvSpPr>
        <p:spPr>
          <a:xfrm>
            <a:off x="-1815652" y="328576"/>
            <a:ext cx="1373052" cy="592983"/>
          </a:xfrm>
          <a:prstGeom prst="rect">
            <a:avLst/>
          </a:prstGeom>
          <a:noFill/>
        </p:spPr>
        <p:txBody>
          <a:bodyPr wrap="square" rtlCol="0">
            <a:spAutoFit/>
          </a:bodyPr>
          <a:lstStyle/>
          <a:p>
            <a:pPr algn="ctr"/>
            <a:r>
              <a:rPr lang="en-US" sz="1600" dirty="0"/>
              <a:t>Palette RGB values</a:t>
            </a:r>
          </a:p>
        </p:txBody>
      </p:sp>
      <p:sp>
        <p:nvSpPr>
          <p:cNvPr id="26" name="Text Placeholder 21"/>
          <p:cNvSpPr>
            <a:spLocks noGrp="1"/>
          </p:cNvSpPr>
          <p:nvPr userDrawn="1">
            <p:ph type="body" sz="quarter" idx="13"/>
          </p:nvPr>
        </p:nvSpPr>
        <p:spPr>
          <a:xfrm>
            <a:off x="432512" y="820421"/>
            <a:ext cx="9152079" cy="464185"/>
          </a:xfrm>
          <a:prstGeom prst="rect">
            <a:avLst/>
          </a:prstGeom>
        </p:spPr>
        <p:txBody>
          <a:bodyPr tIns="155448" anchor="t" anchorCtr="0">
            <a:noAutofit/>
          </a:bodyPr>
          <a:lstStyle>
            <a:lvl1pPr marL="0" indent="0" algn="l" rtl="0" eaLnBrk="0" fontAlgn="base" hangingPunct="0">
              <a:lnSpc>
                <a:spcPct val="100000"/>
              </a:lnSpc>
              <a:spcBef>
                <a:spcPts val="1114"/>
              </a:spcBef>
              <a:spcAft>
                <a:spcPct val="0"/>
              </a:spcAft>
              <a:buClrTx/>
              <a:buSzPct val="100000"/>
              <a:buFontTx/>
              <a:buNone/>
              <a:defRPr lang="en-US" sz="1800" i="1" kern="1200" baseline="0" dirty="0" smtClean="0">
                <a:solidFill>
                  <a:schemeClr val="tx1"/>
                </a:solidFill>
                <a:latin typeface="Arial" pitchFamily="34" charset="0"/>
                <a:ea typeface="+mn-ea"/>
                <a:cs typeface="+mn-cs"/>
              </a:defRPr>
            </a:lvl1pPr>
            <a:lvl2pPr marL="636765" indent="-254706" algn="l" rtl="0" eaLnBrk="0" fontAlgn="base" hangingPunct="0">
              <a:lnSpc>
                <a:spcPct val="100000"/>
              </a:lnSpc>
              <a:spcBef>
                <a:spcPts val="1114"/>
              </a:spcBef>
              <a:spcAft>
                <a:spcPct val="0"/>
              </a:spcAft>
              <a:buClrTx/>
              <a:buSzPct val="100000"/>
              <a:defRPr lang="en-US" sz="1300" kern="1200" baseline="0" dirty="0" smtClean="0">
                <a:solidFill>
                  <a:schemeClr val="tx1"/>
                </a:solidFill>
                <a:latin typeface="Arial" pitchFamily="34" charset="0"/>
                <a:ea typeface="+mn-ea"/>
                <a:cs typeface="+mn-cs"/>
              </a:defRPr>
            </a:lvl2pPr>
            <a:lvl3pPr marL="1018824" indent="-254706" algn="l" rtl="0" eaLnBrk="0" fontAlgn="base" hangingPunct="0">
              <a:lnSpc>
                <a:spcPct val="100000"/>
              </a:lnSpc>
              <a:spcBef>
                <a:spcPts val="1114"/>
              </a:spcBef>
              <a:spcAft>
                <a:spcPct val="0"/>
              </a:spcAft>
              <a:buClrTx/>
              <a:buSzPct val="100000"/>
              <a:buFont typeface="Courier New" pitchFamily="49" charset="0"/>
              <a:buChar char="o"/>
              <a:defRPr lang="en-US" sz="1200" kern="1200" baseline="0" dirty="0" smtClean="0">
                <a:solidFill>
                  <a:schemeClr val="tx1"/>
                </a:solidFill>
                <a:latin typeface="Arial" pitchFamily="34" charset="0"/>
                <a:ea typeface="+mn-ea"/>
                <a:cs typeface="+mn-cs"/>
              </a:defRPr>
            </a:lvl3pPr>
            <a:lvl4pPr marL="1400884" indent="-254706" algn="l" rtl="0" eaLnBrk="0" fontAlgn="base" hangingPunct="0">
              <a:lnSpc>
                <a:spcPct val="100000"/>
              </a:lnSpc>
              <a:spcBef>
                <a:spcPts val="1114"/>
              </a:spcBef>
              <a:spcAft>
                <a:spcPct val="0"/>
              </a:spcAft>
              <a:buClrTx/>
              <a:buSzPct val="100000"/>
              <a:buFont typeface="Wingdings" pitchFamily="2" charset="2"/>
              <a:buChar char="§"/>
              <a:defRPr lang="en-US" sz="1100" kern="1200" baseline="0" dirty="0" smtClean="0">
                <a:solidFill>
                  <a:schemeClr val="tx1"/>
                </a:solidFill>
                <a:latin typeface="Arial" pitchFamily="34" charset="0"/>
                <a:ea typeface="+mn-ea"/>
                <a:cs typeface="+mn-cs"/>
              </a:defRPr>
            </a:lvl4pPr>
            <a:lvl5pPr marL="1782943" indent="-254706" algn="l" rtl="0" eaLnBrk="0" fontAlgn="base" hangingPunct="0">
              <a:lnSpc>
                <a:spcPct val="100000"/>
              </a:lnSpc>
              <a:spcBef>
                <a:spcPts val="1114"/>
              </a:spcBef>
              <a:spcAft>
                <a:spcPct val="0"/>
              </a:spcAft>
              <a:buClrTx/>
              <a:buSzPct val="100000"/>
              <a:buFont typeface="Arial" pitchFamily="34" charset="0"/>
              <a:buChar char="–"/>
              <a:defRPr lang="en-US" sz="1000" kern="1200" baseline="0" dirty="0">
                <a:solidFill>
                  <a:schemeClr val="tx1"/>
                </a:solidFill>
                <a:latin typeface="Arial" pitchFamily="34" charset="0"/>
                <a:ea typeface="+mn-ea"/>
                <a:cs typeface="+mn-cs"/>
              </a:defRPr>
            </a:lvl5pPr>
          </a:lstStyle>
          <a:p>
            <a:pPr lvl="0"/>
            <a:r>
              <a:rPr lang="en-US" dirty="0"/>
              <a:t>Click to edit Master text styles</a:t>
            </a:r>
          </a:p>
        </p:txBody>
      </p:sp>
      <p:sp>
        <p:nvSpPr>
          <p:cNvPr id="25" name="Rectangle 24"/>
          <p:cNvSpPr>
            <a:spLocks noChangeArrowheads="1"/>
          </p:cNvSpPr>
          <p:nvPr userDrawn="1">
            <p:custDataLst>
              <p:tags r:id="rId15"/>
            </p:custDataLst>
          </p:nvPr>
        </p:nvSpPr>
        <p:spPr bwMode="auto">
          <a:xfrm>
            <a:off x="-1549772" y="1281755"/>
            <a:ext cx="809365" cy="332293"/>
          </a:xfrm>
          <a:prstGeom prst="rect">
            <a:avLst/>
          </a:prstGeom>
          <a:solidFill>
            <a:schemeClr val="accent2"/>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100  135   190</a:t>
            </a:r>
          </a:p>
        </p:txBody>
      </p:sp>
      <p:sp>
        <p:nvSpPr>
          <p:cNvPr id="29" name="Rectangle 34"/>
          <p:cNvSpPr>
            <a:spLocks noChangeArrowheads="1"/>
          </p:cNvSpPr>
          <p:nvPr userDrawn="1">
            <p:custDataLst>
              <p:tags r:id="rId16"/>
            </p:custDataLst>
          </p:nvPr>
        </p:nvSpPr>
        <p:spPr bwMode="auto">
          <a:xfrm>
            <a:off x="-1549772" y="921560"/>
            <a:ext cx="809362" cy="331228"/>
          </a:xfrm>
          <a:prstGeom prst="rect">
            <a:avLst/>
          </a:prstGeom>
          <a:solidFill>
            <a:schemeClr val="accent1"/>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 0</a:t>
            </a:r>
            <a:r>
              <a:rPr lang="en-US" sz="800" baseline="0" dirty="0">
                <a:solidFill>
                  <a:srgbClr val="FFFFFF"/>
                </a:solidFill>
                <a:latin typeface="Arial" pitchFamily="34" charset="0"/>
                <a:ea typeface="ＭＳ Ｐゴシック"/>
                <a:cs typeface="Arial" pitchFamily="34" charset="0"/>
              </a:rPr>
              <a:t>  </a:t>
            </a:r>
            <a:r>
              <a:rPr lang="en-US" sz="800" dirty="0">
                <a:solidFill>
                  <a:srgbClr val="FFFFFF"/>
                </a:solidFill>
                <a:latin typeface="Arial" pitchFamily="34" charset="0"/>
                <a:ea typeface="ＭＳ Ｐゴシック"/>
                <a:cs typeface="Arial" pitchFamily="34" charset="0"/>
              </a:rPr>
              <a:t> 72   122</a:t>
            </a:r>
          </a:p>
        </p:txBody>
      </p:sp>
    </p:spTree>
    <p:extLst>
      <p:ext uri="{BB962C8B-B14F-4D97-AF65-F5344CB8AC3E}">
        <p14:creationId xmlns:p14="http://schemas.microsoft.com/office/powerpoint/2010/main" val="809658363"/>
      </p:ext>
    </p:extLst>
  </p:cSld>
  <p:clrMapOvr>
    <a:masterClrMapping/>
  </p:clrMapOvr>
  <p:extLst>
    <p:ext uri="{DCECCB84-F9BA-43D5-87BE-67443E8EF086}">
      <p15:sldGuideLst xmlns:p15="http://schemas.microsoft.com/office/powerpoint/2012/main">
        <p15:guide id="1" orient="horz" pos="720" userDrawn="1">
          <p15:clr>
            <a:srgbClr val="FBAE40"/>
          </p15:clr>
        </p15:guide>
        <p15:guide id="3" pos="5496" userDrawn="1">
          <p15:clr>
            <a:srgbClr val="FBAE40"/>
          </p15:clr>
        </p15:guide>
        <p15:guide id="4" orient="horz" pos="93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arter Page">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19" name="Title 9"/>
          <p:cNvSpPr>
            <a:spLocks noGrp="1"/>
          </p:cNvSpPr>
          <p:nvPr>
            <p:ph type="title"/>
          </p:nvPr>
        </p:nvSpPr>
        <p:spPr>
          <a:xfrm>
            <a:off x="432511" y="259080"/>
            <a:ext cx="9052560" cy="518160"/>
          </a:xfrm>
          <a:prstGeom prst="rect">
            <a:avLst/>
          </a:prstGeom>
        </p:spPr>
        <p:txBody>
          <a:bodyPr anchor="b" anchorCtr="0"/>
          <a:lstStyle>
            <a:lvl1pPr algn="l">
              <a:defRPr sz="2200" b="1">
                <a:solidFill>
                  <a:schemeClr val="tx1"/>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sz="quarter" idx="19"/>
          </p:nvPr>
        </p:nvSpPr>
        <p:spPr>
          <a:xfrm>
            <a:off x="429158" y="1705361"/>
            <a:ext cx="4425696" cy="2155278"/>
          </a:xfrm>
        </p:spPr>
        <p:txBody>
          <a:bodyPr>
            <a:noAutofit/>
          </a:bodyPr>
          <a:lstStyle>
            <a:lvl1pPr marL="152824" indent="-152824">
              <a:spcBef>
                <a:spcPts val="446"/>
              </a:spcBef>
              <a:defRPr sz="1200">
                <a:latin typeface="+mn-lt"/>
              </a:defRPr>
            </a:lvl1pPr>
            <a:lvl2pPr marL="407530" indent="-203765">
              <a:spcBef>
                <a:spcPts val="446"/>
              </a:spcBef>
              <a:defRPr sz="1200">
                <a:latin typeface="+mn-lt"/>
              </a:defRPr>
            </a:lvl2pPr>
            <a:lvl3pPr marL="611295" indent="-152824">
              <a:spcBef>
                <a:spcPts val="446"/>
              </a:spcBef>
              <a:defRPr sz="1200">
                <a:latin typeface="+mn-lt"/>
              </a:defRPr>
            </a:lvl3pPr>
            <a:lvl4pPr>
              <a:defRPr sz="12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Text Placeholder 4"/>
          <p:cNvSpPr>
            <a:spLocks noGrp="1"/>
          </p:cNvSpPr>
          <p:nvPr>
            <p:ph type="body" sz="quarter" idx="23" hasCustomPrompt="1"/>
          </p:nvPr>
        </p:nvSpPr>
        <p:spPr>
          <a:xfrm>
            <a:off x="3867072" y="83695"/>
            <a:ext cx="2324259" cy="321306"/>
          </a:xfrm>
        </p:spPr>
        <p:txBody>
          <a:bodyPr>
            <a:normAutofit/>
          </a:bodyPr>
          <a:lstStyle>
            <a:lvl1pPr marL="0" indent="0" algn="ctr">
              <a:buNone/>
              <a:defRPr sz="1200" b="0"/>
            </a:lvl1pPr>
          </a:lstStyle>
          <a:p>
            <a:pPr lvl="0"/>
            <a:r>
              <a:rPr lang="en-US" dirty="0"/>
              <a:t>(optional) CONFIDENTIAL</a:t>
            </a:r>
          </a:p>
        </p:txBody>
      </p:sp>
      <p:sp>
        <p:nvSpPr>
          <p:cNvPr id="25" name="Text Placeholder 4"/>
          <p:cNvSpPr>
            <a:spLocks noGrp="1"/>
          </p:cNvSpPr>
          <p:nvPr>
            <p:ph type="body" sz="quarter" idx="24" hasCustomPrompt="1"/>
          </p:nvPr>
        </p:nvSpPr>
        <p:spPr>
          <a:xfrm>
            <a:off x="7260333" y="357508"/>
            <a:ext cx="2324259" cy="321306"/>
          </a:xfrm>
        </p:spPr>
        <p:txBody>
          <a:bodyPr anchor="b" anchorCtr="0">
            <a:normAutofit/>
          </a:bodyPr>
          <a:lstStyle>
            <a:lvl1pPr marL="0" indent="0" algn="r">
              <a:buNone/>
              <a:defRPr sz="1300" b="0"/>
            </a:lvl1pPr>
          </a:lstStyle>
          <a:p>
            <a:pPr lvl="0"/>
            <a:r>
              <a:rPr lang="en-US" dirty="0"/>
              <a:t>(optional) SECTION TITLE</a:t>
            </a:r>
          </a:p>
        </p:txBody>
      </p:sp>
      <p:sp>
        <p:nvSpPr>
          <p:cNvPr id="22" name="Text Placeholder 23"/>
          <p:cNvSpPr>
            <a:spLocks noGrp="1"/>
          </p:cNvSpPr>
          <p:nvPr>
            <p:ph type="body" sz="quarter" idx="14" hasCustomPrompt="1"/>
          </p:nvPr>
        </p:nvSpPr>
        <p:spPr>
          <a:xfrm>
            <a:off x="432511" y="6995161"/>
            <a:ext cx="9164879" cy="226729"/>
          </a:xfrm>
          <a:prstGeom prst="rect">
            <a:avLst/>
          </a:prstGeom>
        </p:spPr>
        <p:txBody>
          <a:bodyPr wrap="square" anchor="b" anchorCtr="0">
            <a:spAutoFit/>
          </a:bodyPr>
          <a:lstStyle>
            <a:lvl1pPr marL="254706" indent="-254706">
              <a:spcBef>
                <a:spcPts val="0"/>
              </a:spcBef>
              <a:buFont typeface="+mj-lt"/>
              <a:buAutoNum type="arabicParenBoth"/>
              <a:defRPr sz="800" b="0" baseline="0">
                <a:latin typeface="Arial" pitchFamily="34" charset="0"/>
                <a:cs typeface="Arial" pitchFamily="34" charset="0"/>
              </a:defRPr>
            </a:lvl1pPr>
            <a:lvl2pPr>
              <a:defRPr sz="900">
                <a:latin typeface="Arial" pitchFamily="34" charset="0"/>
                <a:cs typeface="Arial" pitchFamily="34" charset="0"/>
              </a:defRPr>
            </a:lvl2pPr>
            <a:lvl3pPr>
              <a:defRPr sz="900">
                <a:latin typeface="Arial" pitchFamily="34" charset="0"/>
                <a:cs typeface="Arial" pitchFamily="34" charset="0"/>
              </a:defRPr>
            </a:lvl3pPr>
            <a:lvl4pPr>
              <a:defRPr sz="900">
                <a:latin typeface="Arial" pitchFamily="34" charset="0"/>
                <a:cs typeface="Arial" pitchFamily="34" charset="0"/>
              </a:defRPr>
            </a:lvl4pPr>
            <a:lvl5pPr>
              <a:defRPr sz="900">
                <a:latin typeface="Arial" pitchFamily="34" charset="0"/>
                <a:cs typeface="Arial" pitchFamily="34" charset="0"/>
              </a:defRPr>
            </a:lvl5pPr>
          </a:lstStyle>
          <a:p>
            <a:pPr lvl="0"/>
            <a:r>
              <a:rPr lang="en-US" dirty="0"/>
              <a:t>[Footnote]</a:t>
            </a:r>
          </a:p>
        </p:txBody>
      </p:sp>
      <p:sp>
        <p:nvSpPr>
          <p:cNvPr id="32" name="Content Placeholder 2"/>
          <p:cNvSpPr>
            <a:spLocks noGrp="1"/>
          </p:cNvSpPr>
          <p:nvPr>
            <p:ph sz="quarter" idx="31"/>
          </p:nvPr>
        </p:nvSpPr>
        <p:spPr>
          <a:xfrm>
            <a:off x="5165406" y="1705361"/>
            <a:ext cx="4425696" cy="2155278"/>
          </a:xfrm>
        </p:spPr>
        <p:txBody>
          <a:bodyPr>
            <a:noAutofit/>
          </a:bodyPr>
          <a:lstStyle>
            <a:lvl1pPr marL="152824" indent="-152824">
              <a:spcBef>
                <a:spcPts val="446"/>
              </a:spcBef>
              <a:defRPr sz="1200">
                <a:latin typeface="+mn-lt"/>
              </a:defRPr>
            </a:lvl1pPr>
            <a:lvl2pPr marL="407530" indent="-203765">
              <a:spcBef>
                <a:spcPts val="446"/>
              </a:spcBef>
              <a:defRPr sz="1200">
                <a:latin typeface="+mn-lt"/>
              </a:defRPr>
            </a:lvl2pPr>
            <a:lvl3pPr marL="611295" indent="-152824">
              <a:spcBef>
                <a:spcPts val="446"/>
              </a:spcBef>
              <a:defRPr sz="1200">
                <a:latin typeface="+mn-lt"/>
              </a:defRPr>
            </a:lvl3pPr>
            <a:lvl4pPr>
              <a:defRPr sz="12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3" name="Content Placeholder 2"/>
          <p:cNvSpPr>
            <a:spLocks noGrp="1"/>
          </p:cNvSpPr>
          <p:nvPr>
            <p:ph sz="quarter" idx="32"/>
          </p:nvPr>
        </p:nvSpPr>
        <p:spPr>
          <a:xfrm>
            <a:off x="429158" y="4420943"/>
            <a:ext cx="4425696" cy="2155278"/>
          </a:xfrm>
        </p:spPr>
        <p:txBody>
          <a:bodyPr>
            <a:noAutofit/>
          </a:bodyPr>
          <a:lstStyle>
            <a:lvl1pPr marL="152824" indent="-152824">
              <a:spcBef>
                <a:spcPts val="446"/>
              </a:spcBef>
              <a:defRPr sz="1200">
                <a:latin typeface="+mn-lt"/>
              </a:defRPr>
            </a:lvl1pPr>
            <a:lvl2pPr marL="407530" indent="-203765">
              <a:spcBef>
                <a:spcPts val="446"/>
              </a:spcBef>
              <a:defRPr sz="1200">
                <a:latin typeface="+mn-lt"/>
              </a:defRPr>
            </a:lvl2pPr>
            <a:lvl3pPr marL="611295" indent="-152824">
              <a:spcBef>
                <a:spcPts val="446"/>
              </a:spcBef>
              <a:defRPr sz="1200">
                <a:latin typeface="+mn-lt"/>
              </a:defRPr>
            </a:lvl3pPr>
            <a:lvl4pPr>
              <a:defRPr sz="12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4" name="Content Placeholder 2"/>
          <p:cNvSpPr>
            <a:spLocks noGrp="1"/>
          </p:cNvSpPr>
          <p:nvPr>
            <p:ph sz="quarter" idx="33"/>
          </p:nvPr>
        </p:nvSpPr>
        <p:spPr>
          <a:xfrm>
            <a:off x="5165406" y="4420943"/>
            <a:ext cx="4425696" cy="2155278"/>
          </a:xfrm>
        </p:spPr>
        <p:txBody>
          <a:bodyPr>
            <a:noAutofit/>
          </a:bodyPr>
          <a:lstStyle>
            <a:lvl1pPr marL="152824" indent="-152824">
              <a:spcBef>
                <a:spcPts val="446"/>
              </a:spcBef>
              <a:defRPr sz="1200">
                <a:latin typeface="+mn-lt"/>
              </a:defRPr>
            </a:lvl1pPr>
            <a:lvl2pPr marL="407530" indent="-203765">
              <a:spcBef>
                <a:spcPts val="446"/>
              </a:spcBef>
              <a:defRPr sz="1200">
                <a:latin typeface="+mn-lt"/>
              </a:defRPr>
            </a:lvl2pPr>
            <a:lvl3pPr marL="611295" indent="-152824">
              <a:spcBef>
                <a:spcPts val="446"/>
              </a:spcBef>
              <a:defRPr sz="1200">
                <a:latin typeface="+mn-lt"/>
              </a:defRPr>
            </a:lvl3pPr>
            <a:lvl4pPr>
              <a:defRPr sz="12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7" name="Rectangle 10"/>
          <p:cNvSpPr>
            <a:spLocks noChangeArrowheads="1"/>
          </p:cNvSpPr>
          <p:nvPr userDrawn="1">
            <p:custDataLst>
              <p:tags r:id="rId1"/>
            </p:custDataLst>
          </p:nvPr>
        </p:nvSpPr>
        <p:spPr bwMode="auto">
          <a:xfrm>
            <a:off x="-1550725" y="3809989"/>
            <a:ext cx="811268" cy="332293"/>
          </a:xfrm>
          <a:prstGeom prst="rect">
            <a:avLst/>
          </a:prstGeom>
          <a:solidFill>
            <a:srgbClr val="008986"/>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0   137   134</a:t>
            </a:r>
          </a:p>
        </p:txBody>
      </p:sp>
      <p:sp>
        <p:nvSpPr>
          <p:cNvPr id="58" name="Rectangle 2"/>
          <p:cNvSpPr>
            <a:spLocks noChangeArrowheads="1"/>
          </p:cNvSpPr>
          <p:nvPr userDrawn="1">
            <p:custDataLst>
              <p:tags r:id="rId2"/>
            </p:custDataLst>
          </p:nvPr>
        </p:nvSpPr>
        <p:spPr bwMode="auto">
          <a:xfrm>
            <a:off x="-1550725" y="6338226"/>
            <a:ext cx="811268" cy="332293"/>
          </a:xfrm>
          <a:prstGeom prst="rect">
            <a:avLst/>
          </a:prstGeom>
          <a:solidFill>
            <a:srgbClr val="231F20"/>
          </a:solidFill>
          <a:ln w="6350">
            <a:solidFill>
              <a:schemeClr val="bg1"/>
            </a:solidFill>
            <a:miter lim="800000"/>
            <a:headEnd/>
            <a:tailEnd/>
          </a:ln>
        </p:spPr>
        <p:txBody>
          <a:bodyPr wrap="none" anchor="ctr"/>
          <a:lstStyle/>
          <a:p>
            <a:pPr algn="ctr" fontAlgn="base">
              <a:spcBef>
                <a:spcPct val="0"/>
              </a:spcBef>
              <a:spcAft>
                <a:spcPct val="0"/>
              </a:spcAft>
              <a:tabLst>
                <a:tab pos="65446" algn="l"/>
              </a:tabLst>
            </a:pPr>
            <a:r>
              <a:rPr lang="en-US" sz="800" dirty="0">
                <a:solidFill>
                  <a:srgbClr val="FFFFFF"/>
                </a:solidFill>
                <a:latin typeface="Arial" pitchFamily="34" charset="0"/>
                <a:ea typeface="ＭＳ Ｐゴシック"/>
                <a:cs typeface="Arial" pitchFamily="34" charset="0"/>
              </a:rPr>
              <a:t>	35   31   32</a:t>
            </a:r>
          </a:p>
        </p:txBody>
      </p:sp>
      <p:sp>
        <p:nvSpPr>
          <p:cNvPr id="59" name="Rectangle 5"/>
          <p:cNvSpPr>
            <a:spLocks noChangeArrowheads="1"/>
          </p:cNvSpPr>
          <p:nvPr userDrawn="1">
            <p:custDataLst>
              <p:tags r:id="rId3"/>
            </p:custDataLst>
          </p:nvPr>
        </p:nvSpPr>
        <p:spPr bwMode="auto">
          <a:xfrm>
            <a:off x="-1550725" y="4893518"/>
            <a:ext cx="811268" cy="332293"/>
          </a:xfrm>
          <a:prstGeom prst="rect">
            <a:avLst/>
          </a:prstGeom>
          <a:solidFill>
            <a:srgbClr val="A9B089"/>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169   176   137</a:t>
            </a:r>
          </a:p>
        </p:txBody>
      </p:sp>
      <p:sp>
        <p:nvSpPr>
          <p:cNvPr id="60" name="Rectangle 22"/>
          <p:cNvSpPr>
            <a:spLocks noChangeArrowheads="1"/>
          </p:cNvSpPr>
          <p:nvPr userDrawn="1">
            <p:custDataLst>
              <p:tags r:id="rId4"/>
            </p:custDataLst>
          </p:nvPr>
        </p:nvSpPr>
        <p:spPr bwMode="auto">
          <a:xfrm>
            <a:off x="-1549772" y="2004107"/>
            <a:ext cx="809365" cy="332293"/>
          </a:xfrm>
          <a:prstGeom prst="rect">
            <a:avLst/>
          </a:prstGeom>
          <a:solidFill>
            <a:srgbClr val="E47200"/>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228   114   0</a:t>
            </a:r>
          </a:p>
        </p:txBody>
      </p:sp>
      <p:sp>
        <p:nvSpPr>
          <p:cNvPr id="61" name="Rectangle 34"/>
          <p:cNvSpPr>
            <a:spLocks noChangeArrowheads="1"/>
          </p:cNvSpPr>
          <p:nvPr userDrawn="1">
            <p:custDataLst>
              <p:tags r:id="rId5"/>
            </p:custDataLst>
          </p:nvPr>
        </p:nvSpPr>
        <p:spPr bwMode="auto">
          <a:xfrm>
            <a:off x="-1550725" y="3448813"/>
            <a:ext cx="811268" cy="332293"/>
          </a:xfrm>
          <a:prstGeom prst="rect">
            <a:avLst/>
          </a:prstGeom>
          <a:solidFill>
            <a:srgbClr val="AFAFAF"/>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175</a:t>
            </a:r>
            <a:r>
              <a:rPr lang="en-US" sz="800" baseline="0" dirty="0">
                <a:solidFill>
                  <a:srgbClr val="FFFFFF"/>
                </a:solidFill>
                <a:latin typeface="Arial" pitchFamily="34" charset="0"/>
                <a:ea typeface="ＭＳ Ｐゴシック"/>
                <a:cs typeface="Arial" pitchFamily="34" charset="0"/>
              </a:rPr>
              <a:t>   </a:t>
            </a:r>
            <a:r>
              <a:rPr lang="en-US" sz="800" dirty="0">
                <a:solidFill>
                  <a:srgbClr val="FFFFFF"/>
                </a:solidFill>
                <a:latin typeface="Arial" pitchFamily="34" charset="0"/>
                <a:ea typeface="ＭＳ Ｐゴシック"/>
                <a:cs typeface="Arial" pitchFamily="34" charset="0"/>
              </a:rPr>
              <a:t>175   175</a:t>
            </a:r>
          </a:p>
        </p:txBody>
      </p:sp>
      <p:sp>
        <p:nvSpPr>
          <p:cNvPr id="62" name="Rectangle 34"/>
          <p:cNvSpPr>
            <a:spLocks noChangeArrowheads="1"/>
          </p:cNvSpPr>
          <p:nvPr userDrawn="1">
            <p:custDataLst>
              <p:tags r:id="rId6"/>
            </p:custDataLst>
          </p:nvPr>
        </p:nvSpPr>
        <p:spPr bwMode="auto">
          <a:xfrm>
            <a:off x="-1550725" y="5615871"/>
            <a:ext cx="811268" cy="332293"/>
          </a:xfrm>
          <a:prstGeom prst="rect">
            <a:avLst/>
          </a:prstGeom>
          <a:solidFill>
            <a:srgbClr val="CA8CB8"/>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chemeClr val="tx1"/>
                </a:solidFill>
                <a:latin typeface="Arial" pitchFamily="34" charset="0"/>
                <a:ea typeface="ＭＳ Ｐゴシック"/>
                <a:cs typeface="Arial" pitchFamily="34" charset="0"/>
              </a:rPr>
              <a:t>202   140   184</a:t>
            </a:r>
          </a:p>
        </p:txBody>
      </p:sp>
      <p:sp>
        <p:nvSpPr>
          <p:cNvPr id="63" name="Rectangle 25"/>
          <p:cNvSpPr>
            <a:spLocks noChangeArrowheads="1"/>
          </p:cNvSpPr>
          <p:nvPr userDrawn="1">
            <p:custDataLst>
              <p:tags r:id="rId7"/>
            </p:custDataLst>
          </p:nvPr>
        </p:nvSpPr>
        <p:spPr bwMode="auto">
          <a:xfrm>
            <a:off x="-1550725" y="4171165"/>
            <a:ext cx="811268" cy="332293"/>
          </a:xfrm>
          <a:prstGeom prst="rect">
            <a:avLst/>
          </a:prstGeom>
          <a:solidFill>
            <a:srgbClr val="78B257"/>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120   178   87</a:t>
            </a:r>
          </a:p>
        </p:txBody>
      </p:sp>
      <p:sp>
        <p:nvSpPr>
          <p:cNvPr id="65" name="Rectangle 23"/>
          <p:cNvSpPr>
            <a:spLocks noChangeArrowheads="1"/>
          </p:cNvSpPr>
          <p:nvPr userDrawn="1">
            <p:custDataLst>
              <p:tags r:id="rId8"/>
            </p:custDataLst>
          </p:nvPr>
        </p:nvSpPr>
        <p:spPr bwMode="auto">
          <a:xfrm>
            <a:off x="-1550725" y="2365284"/>
            <a:ext cx="811268" cy="332293"/>
          </a:xfrm>
          <a:prstGeom prst="rect">
            <a:avLst/>
          </a:prstGeom>
          <a:solidFill>
            <a:srgbClr val="6B2146"/>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107   33   70</a:t>
            </a:r>
          </a:p>
        </p:txBody>
      </p:sp>
      <p:sp>
        <p:nvSpPr>
          <p:cNvPr id="66" name="Rectangle 34"/>
          <p:cNvSpPr>
            <a:spLocks noChangeArrowheads="1"/>
          </p:cNvSpPr>
          <p:nvPr userDrawn="1">
            <p:custDataLst>
              <p:tags r:id="rId9"/>
            </p:custDataLst>
          </p:nvPr>
        </p:nvSpPr>
        <p:spPr bwMode="auto">
          <a:xfrm>
            <a:off x="-1550725" y="5977047"/>
            <a:ext cx="811268" cy="332293"/>
          </a:xfrm>
          <a:prstGeom prst="rect">
            <a:avLst/>
          </a:prstGeom>
          <a:solidFill>
            <a:srgbClr val="666699"/>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102   102   153</a:t>
            </a:r>
          </a:p>
        </p:txBody>
      </p:sp>
      <p:sp>
        <p:nvSpPr>
          <p:cNvPr id="67" name="Rectangle 8"/>
          <p:cNvSpPr>
            <a:spLocks noChangeArrowheads="1"/>
          </p:cNvSpPr>
          <p:nvPr userDrawn="1">
            <p:custDataLst>
              <p:tags r:id="rId10"/>
            </p:custDataLst>
          </p:nvPr>
        </p:nvSpPr>
        <p:spPr bwMode="auto">
          <a:xfrm>
            <a:off x="-1550725" y="4532342"/>
            <a:ext cx="811268" cy="332293"/>
          </a:xfrm>
          <a:prstGeom prst="rect">
            <a:avLst/>
          </a:prstGeom>
          <a:solidFill>
            <a:srgbClr val="D4002F"/>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212   0   47</a:t>
            </a:r>
          </a:p>
        </p:txBody>
      </p:sp>
      <p:sp>
        <p:nvSpPr>
          <p:cNvPr id="68" name="Rectangle 16"/>
          <p:cNvSpPr>
            <a:spLocks noChangeArrowheads="1"/>
          </p:cNvSpPr>
          <p:nvPr userDrawn="1">
            <p:custDataLst>
              <p:tags r:id="rId11"/>
            </p:custDataLst>
          </p:nvPr>
        </p:nvSpPr>
        <p:spPr bwMode="auto">
          <a:xfrm>
            <a:off x="-1549771" y="1642931"/>
            <a:ext cx="809362" cy="332293"/>
          </a:xfrm>
          <a:prstGeom prst="rect">
            <a:avLst/>
          </a:prstGeom>
          <a:solidFill>
            <a:srgbClr val="FFCC00"/>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chemeClr val="tx1"/>
                </a:solidFill>
                <a:latin typeface="Arial" pitchFamily="34" charset="0"/>
                <a:ea typeface="ＭＳ Ｐゴシック"/>
                <a:cs typeface="Arial" pitchFamily="34" charset="0"/>
              </a:rPr>
              <a:t>255   204   0</a:t>
            </a:r>
          </a:p>
        </p:txBody>
      </p:sp>
      <p:sp>
        <p:nvSpPr>
          <p:cNvPr id="69" name="Rectangle 13"/>
          <p:cNvSpPr>
            <a:spLocks noChangeArrowheads="1"/>
          </p:cNvSpPr>
          <p:nvPr userDrawn="1">
            <p:custDataLst>
              <p:tags r:id="rId12"/>
            </p:custDataLst>
          </p:nvPr>
        </p:nvSpPr>
        <p:spPr bwMode="auto">
          <a:xfrm>
            <a:off x="-1550725" y="3087636"/>
            <a:ext cx="811268" cy="332293"/>
          </a:xfrm>
          <a:prstGeom prst="rect">
            <a:avLst/>
          </a:prstGeom>
          <a:solidFill>
            <a:srgbClr val="00703C"/>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0   112   60</a:t>
            </a:r>
          </a:p>
        </p:txBody>
      </p:sp>
      <p:sp>
        <p:nvSpPr>
          <p:cNvPr id="70" name="Rectangle 34"/>
          <p:cNvSpPr>
            <a:spLocks noChangeArrowheads="1"/>
          </p:cNvSpPr>
          <p:nvPr userDrawn="1">
            <p:custDataLst>
              <p:tags r:id="rId13"/>
            </p:custDataLst>
          </p:nvPr>
        </p:nvSpPr>
        <p:spPr bwMode="auto">
          <a:xfrm>
            <a:off x="-1550725" y="2726460"/>
            <a:ext cx="811268" cy="332293"/>
          </a:xfrm>
          <a:prstGeom prst="rect">
            <a:avLst/>
          </a:prstGeom>
          <a:solidFill>
            <a:srgbClr val="CCD7EA"/>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latin typeface="Arial" pitchFamily="34" charset="0"/>
                <a:ea typeface="ＭＳ Ｐゴシック"/>
                <a:cs typeface="Arial" pitchFamily="34" charset="0"/>
              </a:rPr>
              <a:t>204   215   234</a:t>
            </a:r>
          </a:p>
        </p:txBody>
      </p:sp>
      <p:sp>
        <p:nvSpPr>
          <p:cNvPr id="71" name="Rectangle 22"/>
          <p:cNvSpPr>
            <a:spLocks noChangeArrowheads="1"/>
          </p:cNvSpPr>
          <p:nvPr userDrawn="1">
            <p:custDataLst>
              <p:tags r:id="rId14"/>
            </p:custDataLst>
          </p:nvPr>
        </p:nvSpPr>
        <p:spPr bwMode="auto">
          <a:xfrm>
            <a:off x="-1550725" y="5254694"/>
            <a:ext cx="811268" cy="332293"/>
          </a:xfrm>
          <a:prstGeom prst="rect">
            <a:avLst/>
          </a:prstGeom>
          <a:solidFill>
            <a:srgbClr val="5E6E66"/>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94   110   102</a:t>
            </a:r>
          </a:p>
        </p:txBody>
      </p:sp>
      <p:sp>
        <p:nvSpPr>
          <p:cNvPr id="72" name="TextBox 71"/>
          <p:cNvSpPr txBox="1"/>
          <p:nvPr userDrawn="1"/>
        </p:nvSpPr>
        <p:spPr>
          <a:xfrm>
            <a:off x="-1815652" y="328576"/>
            <a:ext cx="1373052" cy="592983"/>
          </a:xfrm>
          <a:prstGeom prst="rect">
            <a:avLst/>
          </a:prstGeom>
          <a:noFill/>
        </p:spPr>
        <p:txBody>
          <a:bodyPr wrap="square" rtlCol="0">
            <a:spAutoFit/>
          </a:bodyPr>
          <a:lstStyle/>
          <a:p>
            <a:pPr algn="ctr"/>
            <a:r>
              <a:rPr lang="en-US" sz="1600" dirty="0"/>
              <a:t>Palette RGB values</a:t>
            </a:r>
          </a:p>
        </p:txBody>
      </p:sp>
      <p:sp>
        <p:nvSpPr>
          <p:cNvPr id="29" name="Text Placeholder 21"/>
          <p:cNvSpPr>
            <a:spLocks noGrp="1"/>
          </p:cNvSpPr>
          <p:nvPr userDrawn="1">
            <p:ph type="body" sz="quarter" idx="13"/>
          </p:nvPr>
        </p:nvSpPr>
        <p:spPr>
          <a:xfrm>
            <a:off x="432512" y="820421"/>
            <a:ext cx="9152079" cy="464185"/>
          </a:xfrm>
          <a:prstGeom prst="rect">
            <a:avLst/>
          </a:prstGeom>
        </p:spPr>
        <p:txBody>
          <a:bodyPr tIns="155448" anchor="t" anchorCtr="0">
            <a:noAutofit/>
          </a:bodyPr>
          <a:lstStyle>
            <a:lvl1pPr marL="0" indent="0" algn="l" rtl="0" eaLnBrk="0" fontAlgn="base" hangingPunct="0">
              <a:lnSpc>
                <a:spcPct val="100000"/>
              </a:lnSpc>
              <a:spcBef>
                <a:spcPts val="1114"/>
              </a:spcBef>
              <a:spcAft>
                <a:spcPct val="0"/>
              </a:spcAft>
              <a:buClrTx/>
              <a:buSzPct val="100000"/>
              <a:buFontTx/>
              <a:buNone/>
              <a:defRPr lang="en-US" sz="1800" i="1" kern="1200" baseline="0" dirty="0" smtClean="0">
                <a:solidFill>
                  <a:schemeClr val="tx1"/>
                </a:solidFill>
                <a:latin typeface="Arial" pitchFamily="34" charset="0"/>
                <a:ea typeface="+mn-ea"/>
                <a:cs typeface="+mn-cs"/>
              </a:defRPr>
            </a:lvl1pPr>
            <a:lvl2pPr marL="636765" indent="-254706" algn="l" rtl="0" eaLnBrk="0" fontAlgn="base" hangingPunct="0">
              <a:lnSpc>
                <a:spcPct val="100000"/>
              </a:lnSpc>
              <a:spcBef>
                <a:spcPts val="1114"/>
              </a:spcBef>
              <a:spcAft>
                <a:spcPct val="0"/>
              </a:spcAft>
              <a:buClrTx/>
              <a:buSzPct val="100000"/>
              <a:defRPr lang="en-US" sz="1300" kern="1200" baseline="0" dirty="0" smtClean="0">
                <a:solidFill>
                  <a:schemeClr val="tx1"/>
                </a:solidFill>
                <a:latin typeface="Arial" pitchFamily="34" charset="0"/>
                <a:ea typeface="+mn-ea"/>
                <a:cs typeface="+mn-cs"/>
              </a:defRPr>
            </a:lvl2pPr>
            <a:lvl3pPr marL="1018824" indent="-254706" algn="l" rtl="0" eaLnBrk="0" fontAlgn="base" hangingPunct="0">
              <a:lnSpc>
                <a:spcPct val="100000"/>
              </a:lnSpc>
              <a:spcBef>
                <a:spcPts val="1114"/>
              </a:spcBef>
              <a:spcAft>
                <a:spcPct val="0"/>
              </a:spcAft>
              <a:buClrTx/>
              <a:buSzPct val="100000"/>
              <a:buFont typeface="Courier New" pitchFamily="49" charset="0"/>
              <a:buChar char="o"/>
              <a:defRPr lang="en-US" sz="1200" kern="1200" baseline="0" dirty="0" smtClean="0">
                <a:solidFill>
                  <a:schemeClr val="tx1"/>
                </a:solidFill>
                <a:latin typeface="Arial" pitchFamily="34" charset="0"/>
                <a:ea typeface="+mn-ea"/>
                <a:cs typeface="+mn-cs"/>
              </a:defRPr>
            </a:lvl3pPr>
            <a:lvl4pPr marL="1400884" indent="-254706" algn="l" rtl="0" eaLnBrk="0" fontAlgn="base" hangingPunct="0">
              <a:lnSpc>
                <a:spcPct val="100000"/>
              </a:lnSpc>
              <a:spcBef>
                <a:spcPts val="1114"/>
              </a:spcBef>
              <a:spcAft>
                <a:spcPct val="0"/>
              </a:spcAft>
              <a:buClrTx/>
              <a:buSzPct val="100000"/>
              <a:buFont typeface="Wingdings" pitchFamily="2" charset="2"/>
              <a:buChar char="§"/>
              <a:defRPr lang="en-US" sz="1100" kern="1200" baseline="0" dirty="0" smtClean="0">
                <a:solidFill>
                  <a:schemeClr val="tx1"/>
                </a:solidFill>
                <a:latin typeface="Arial" pitchFamily="34" charset="0"/>
                <a:ea typeface="+mn-ea"/>
                <a:cs typeface="+mn-cs"/>
              </a:defRPr>
            </a:lvl4pPr>
            <a:lvl5pPr marL="1782943" indent="-254706" algn="l" rtl="0" eaLnBrk="0" fontAlgn="base" hangingPunct="0">
              <a:lnSpc>
                <a:spcPct val="100000"/>
              </a:lnSpc>
              <a:spcBef>
                <a:spcPts val="1114"/>
              </a:spcBef>
              <a:spcAft>
                <a:spcPct val="0"/>
              </a:spcAft>
              <a:buClrTx/>
              <a:buSzPct val="100000"/>
              <a:buFont typeface="Arial" pitchFamily="34" charset="0"/>
              <a:buChar char="–"/>
              <a:defRPr lang="en-US" sz="1000" kern="1200" baseline="0" dirty="0">
                <a:solidFill>
                  <a:schemeClr val="tx1"/>
                </a:solidFill>
                <a:latin typeface="Arial" pitchFamily="34" charset="0"/>
                <a:ea typeface="+mn-ea"/>
                <a:cs typeface="+mn-cs"/>
              </a:defRPr>
            </a:lvl5pPr>
          </a:lstStyle>
          <a:p>
            <a:pPr lvl="0"/>
            <a:r>
              <a:rPr lang="en-US" dirty="0"/>
              <a:t>Click to edit Master text styles</a:t>
            </a:r>
          </a:p>
        </p:txBody>
      </p:sp>
      <p:sp>
        <p:nvSpPr>
          <p:cNvPr id="28" name="Rectangle 27"/>
          <p:cNvSpPr>
            <a:spLocks noChangeArrowheads="1"/>
          </p:cNvSpPr>
          <p:nvPr userDrawn="1">
            <p:custDataLst>
              <p:tags r:id="rId15"/>
            </p:custDataLst>
          </p:nvPr>
        </p:nvSpPr>
        <p:spPr bwMode="auto">
          <a:xfrm>
            <a:off x="-1549772" y="1281755"/>
            <a:ext cx="809365" cy="332293"/>
          </a:xfrm>
          <a:prstGeom prst="rect">
            <a:avLst/>
          </a:prstGeom>
          <a:solidFill>
            <a:schemeClr val="accent2"/>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100  135   190</a:t>
            </a:r>
          </a:p>
        </p:txBody>
      </p:sp>
      <p:sp>
        <p:nvSpPr>
          <p:cNvPr id="35" name="Rectangle 34"/>
          <p:cNvSpPr>
            <a:spLocks noChangeArrowheads="1"/>
          </p:cNvSpPr>
          <p:nvPr userDrawn="1">
            <p:custDataLst>
              <p:tags r:id="rId16"/>
            </p:custDataLst>
          </p:nvPr>
        </p:nvSpPr>
        <p:spPr bwMode="auto">
          <a:xfrm>
            <a:off x="-1549772" y="921560"/>
            <a:ext cx="809362" cy="331228"/>
          </a:xfrm>
          <a:prstGeom prst="rect">
            <a:avLst/>
          </a:prstGeom>
          <a:solidFill>
            <a:schemeClr val="accent1"/>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 0</a:t>
            </a:r>
            <a:r>
              <a:rPr lang="en-US" sz="800" baseline="0" dirty="0">
                <a:solidFill>
                  <a:srgbClr val="FFFFFF"/>
                </a:solidFill>
                <a:latin typeface="Arial" pitchFamily="34" charset="0"/>
                <a:ea typeface="ＭＳ Ｐゴシック"/>
                <a:cs typeface="Arial" pitchFamily="34" charset="0"/>
              </a:rPr>
              <a:t>  </a:t>
            </a:r>
            <a:r>
              <a:rPr lang="en-US" sz="800" dirty="0">
                <a:solidFill>
                  <a:srgbClr val="FFFFFF"/>
                </a:solidFill>
                <a:latin typeface="Arial" pitchFamily="34" charset="0"/>
                <a:ea typeface="ＭＳ Ｐゴシック"/>
                <a:cs typeface="Arial" pitchFamily="34" charset="0"/>
              </a:rPr>
              <a:t> 72   122</a:t>
            </a:r>
          </a:p>
        </p:txBody>
      </p:sp>
    </p:spTree>
    <p:extLst>
      <p:ext uri="{BB962C8B-B14F-4D97-AF65-F5344CB8AC3E}">
        <p14:creationId xmlns:p14="http://schemas.microsoft.com/office/powerpoint/2010/main" val="354623467"/>
      </p:ext>
    </p:extLst>
  </p:cSld>
  <p:clrMapOvr>
    <a:masterClrMapping/>
  </p:clrMapOvr>
  <p:extLst>
    <p:ext uri="{DCECCB84-F9BA-43D5-87BE-67443E8EF086}">
      <p15:sldGuideLst xmlns:p15="http://schemas.microsoft.com/office/powerpoint/2012/main">
        <p15:guide id="1" orient="horz" pos="244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x on a page">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19" name="Title 9"/>
          <p:cNvSpPr>
            <a:spLocks noGrp="1"/>
          </p:cNvSpPr>
          <p:nvPr>
            <p:ph type="title"/>
          </p:nvPr>
        </p:nvSpPr>
        <p:spPr>
          <a:xfrm>
            <a:off x="432511" y="259080"/>
            <a:ext cx="9052560" cy="518160"/>
          </a:xfrm>
          <a:prstGeom prst="rect">
            <a:avLst/>
          </a:prstGeom>
        </p:spPr>
        <p:txBody>
          <a:bodyPr anchor="b" anchorCtr="0"/>
          <a:lstStyle>
            <a:lvl1pPr algn="l">
              <a:defRPr sz="2200" b="1">
                <a:solidFill>
                  <a:schemeClr val="tx1"/>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sz="quarter" idx="19"/>
          </p:nvPr>
        </p:nvSpPr>
        <p:spPr>
          <a:xfrm>
            <a:off x="432651" y="1702899"/>
            <a:ext cx="2846527" cy="2155278"/>
          </a:xfrm>
        </p:spPr>
        <p:txBody>
          <a:bodyPr>
            <a:noAutofit/>
          </a:bodyPr>
          <a:lstStyle>
            <a:lvl1pPr marL="152824" indent="-152824">
              <a:spcBef>
                <a:spcPts val="446"/>
              </a:spcBef>
              <a:defRPr sz="1200">
                <a:latin typeface="+mn-lt"/>
              </a:defRPr>
            </a:lvl1pPr>
            <a:lvl2pPr marL="407530" indent="-203765">
              <a:spcBef>
                <a:spcPts val="446"/>
              </a:spcBef>
              <a:defRPr sz="1200">
                <a:latin typeface="+mn-lt"/>
              </a:defRPr>
            </a:lvl2pPr>
            <a:lvl3pPr marL="611295" indent="-152824">
              <a:spcBef>
                <a:spcPts val="446"/>
              </a:spcBef>
              <a:defRPr sz="1200">
                <a:latin typeface="+mn-lt"/>
              </a:defRPr>
            </a:lvl3pPr>
            <a:lvl4pPr>
              <a:defRPr sz="12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Text Placeholder 4"/>
          <p:cNvSpPr>
            <a:spLocks noGrp="1"/>
          </p:cNvSpPr>
          <p:nvPr>
            <p:ph type="body" sz="quarter" idx="23" hasCustomPrompt="1"/>
          </p:nvPr>
        </p:nvSpPr>
        <p:spPr>
          <a:xfrm>
            <a:off x="3867072" y="83695"/>
            <a:ext cx="2324259" cy="321306"/>
          </a:xfrm>
        </p:spPr>
        <p:txBody>
          <a:bodyPr>
            <a:normAutofit/>
          </a:bodyPr>
          <a:lstStyle>
            <a:lvl1pPr marL="0" indent="0" algn="ctr">
              <a:buNone/>
              <a:defRPr sz="1200" b="0"/>
            </a:lvl1pPr>
          </a:lstStyle>
          <a:p>
            <a:pPr lvl="0"/>
            <a:r>
              <a:rPr lang="en-US" dirty="0"/>
              <a:t>(optional) CONFIDENTIAL</a:t>
            </a:r>
          </a:p>
        </p:txBody>
      </p:sp>
      <p:sp>
        <p:nvSpPr>
          <p:cNvPr id="25" name="Text Placeholder 4"/>
          <p:cNvSpPr>
            <a:spLocks noGrp="1"/>
          </p:cNvSpPr>
          <p:nvPr>
            <p:ph type="body" sz="quarter" idx="24" hasCustomPrompt="1"/>
          </p:nvPr>
        </p:nvSpPr>
        <p:spPr>
          <a:xfrm>
            <a:off x="7260333" y="357508"/>
            <a:ext cx="2324259" cy="321306"/>
          </a:xfrm>
        </p:spPr>
        <p:txBody>
          <a:bodyPr anchor="b" anchorCtr="0">
            <a:normAutofit/>
          </a:bodyPr>
          <a:lstStyle>
            <a:lvl1pPr marL="0" indent="0" algn="r">
              <a:buNone/>
              <a:defRPr sz="1300" b="0"/>
            </a:lvl1pPr>
          </a:lstStyle>
          <a:p>
            <a:pPr lvl="0"/>
            <a:r>
              <a:rPr lang="en-US" dirty="0"/>
              <a:t>(optional) SECTION TITLE</a:t>
            </a:r>
          </a:p>
        </p:txBody>
      </p:sp>
      <p:sp>
        <p:nvSpPr>
          <p:cNvPr id="22" name="Text Placeholder 23"/>
          <p:cNvSpPr>
            <a:spLocks noGrp="1"/>
          </p:cNvSpPr>
          <p:nvPr>
            <p:ph type="body" sz="quarter" idx="14" hasCustomPrompt="1"/>
          </p:nvPr>
        </p:nvSpPr>
        <p:spPr>
          <a:xfrm>
            <a:off x="432511" y="6995161"/>
            <a:ext cx="9173261" cy="226729"/>
          </a:xfrm>
          <a:prstGeom prst="rect">
            <a:avLst/>
          </a:prstGeom>
        </p:spPr>
        <p:txBody>
          <a:bodyPr wrap="square" anchor="b" anchorCtr="0">
            <a:spAutoFit/>
          </a:bodyPr>
          <a:lstStyle>
            <a:lvl1pPr marL="254706" indent="-254706">
              <a:spcBef>
                <a:spcPts val="0"/>
              </a:spcBef>
              <a:buFont typeface="+mj-lt"/>
              <a:buAutoNum type="arabicParenBoth"/>
              <a:defRPr sz="800" b="0" baseline="0">
                <a:latin typeface="Arial" pitchFamily="34" charset="0"/>
                <a:cs typeface="Arial" pitchFamily="34" charset="0"/>
              </a:defRPr>
            </a:lvl1pPr>
            <a:lvl2pPr>
              <a:defRPr sz="900">
                <a:latin typeface="Arial" pitchFamily="34" charset="0"/>
                <a:cs typeface="Arial" pitchFamily="34" charset="0"/>
              </a:defRPr>
            </a:lvl2pPr>
            <a:lvl3pPr>
              <a:defRPr sz="900">
                <a:latin typeface="Arial" pitchFamily="34" charset="0"/>
                <a:cs typeface="Arial" pitchFamily="34" charset="0"/>
              </a:defRPr>
            </a:lvl3pPr>
            <a:lvl4pPr>
              <a:defRPr sz="900">
                <a:latin typeface="Arial" pitchFamily="34" charset="0"/>
                <a:cs typeface="Arial" pitchFamily="34" charset="0"/>
              </a:defRPr>
            </a:lvl4pPr>
            <a:lvl5pPr>
              <a:defRPr sz="900">
                <a:latin typeface="Arial" pitchFamily="34" charset="0"/>
                <a:cs typeface="Arial" pitchFamily="34" charset="0"/>
              </a:defRPr>
            </a:lvl5pPr>
          </a:lstStyle>
          <a:p>
            <a:pPr lvl="0"/>
            <a:r>
              <a:rPr lang="en-US" dirty="0"/>
              <a:t>[Footnote]</a:t>
            </a:r>
          </a:p>
        </p:txBody>
      </p:sp>
      <p:sp>
        <p:nvSpPr>
          <p:cNvPr id="32" name="Content Placeholder 2"/>
          <p:cNvSpPr>
            <a:spLocks noGrp="1"/>
          </p:cNvSpPr>
          <p:nvPr>
            <p:ph sz="quarter" idx="31"/>
          </p:nvPr>
        </p:nvSpPr>
        <p:spPr>
          <a:xfrm>
            <a:off x="6736194" y="1702899"/>
            <a:ext cx="2846527" cy="2155278"/>
          </a:xfrm>
        </p:spPr>
        <p:txBody>
          <a:bodyPr>
            <a:noAutofit/>
          </a:bodyPr>
          <a:lstStyle>
            <a:lvl1pPr marL="152824" indent="-152824">
              <a:spcBef>
                <a:spcPts val="446"/>
              </a:spcBef>
              <a:defRPr sz="1200">
                <a:latin typeface="+mn-lt"/>
              </a:defRPr>
            </a:lvl1pPr>
            <a:lvl2pPr marL="407530" indent="-203765">
              <a:spcBef>
                <a:spcPts val="446"/>
              </a:spcBef>
              <a:defRPr sz="1200">
                <a:latin typeface="+mn-lt"/>
              </a:defRPr>
            </a:lvl2pPr>
            <a:lvl3pPr marL="611295" indent="-152824">
              <a:spcBef>
                <a:spcPts val="446"/>
              </a:spcBef>
              <a:defRPr sz="1200">
                <a:latin typeface="+mn-lt"/>
              </a:defRPr>
            </a:lvl3pPr>
            <a:lvl4pPr>
              <a:defRPr sz="12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3" name="Content Placeholder 2"/>
          <p:cNvSpPr>
            <a:spLocks noGrp="1"/>
          </p:cNvSpPr>
          <p:nvPr>
            <p:ph sz="quarter" idx="32"/>
          </p:nvPr>
        </p:nvSpPr>
        <p:spPr>
          <a:xfrm>
            <a:off x="432651" y="4420943"/>
            <a:ext cx="2846527" cy="2155278"/>
          </a:xfrm>
        </p:spPr>
        <p:txBody>
          <a:bodyPr>
            <a:noAutofit/>
          </a:bodyPr>
          <a:lstStyle>
            <a:lvl1pPr marL="152824" indent="-152824">
              <a:spcBef>
                <a:spcPts val="446"/>
              </a:spcBef>
              <a:defRPr sz="1200">
                <a:latin typeface="+mn-lt"/>
              </a:defRPr>
            </a:lvl1pPr>
            <a:lvl2pPr marL="407530" indent="-203765">
              <a:spcBef>
                <a:spcPts val="446"/>
              </a:spcBef>
              <a:defRPr sz="1200">
                <a:latin typeface="+mn-lt"/>
              </a:defRPr>
            </a:lvl2pPr>
            <a:lvl3pPr marL="611295" indent="-152824">
              <a:spcBef>
                <a:spcPts val="446"/>
              </a:spcBef>
              <a:defRPr sz="1200">
                <a:latin typeface="+mn-lt"/>
              </a:defRPr>
            </a:lvl3pPr>
            <a:lvl4pPr>
              <a:defRPr sz="12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4" name="Content Placeholder 2"/>
          <p:cNvSpPr>
            <a:spLocks noGrp="1"/>
          </p:cNvSpPr>
          <p:nvPr>
            <p:ph sz="quarter" idx="33"/>
          </p:nvPr>
        </p:nvSpPr>
        <p:spPr>
          <a:xfrm>
            <a:off x="6736194" y="4420943"/>
            <a:ext cx="2846527" cy="2155278"/>
          </a:xfrm>
        </p:spPr>
        <p:txBody>
          <a:bodyPr>
            <a:noAutofit/>
          </a:bodyPr>
          <a:lstStyle>
            <a:lvl1pPr marL="152824" indent="-152824">
              <a:spcBef>
                <a:spcPts val="446"/>
              </a:spcBef>
              <a:defRPr sz="1200">
                <a:latin typeface="+mn-lt"/>
              </a:defRPr>
            </a:lvl1pPr>
            <a:lvl2pPr marL="407530" indent="-203765">
              <a:spcBef>
                <a:spcPts val="446"/>
              </a:spcBef>
              <a:defRPr sz="1200">
                <a:latin typeface="+mn-lt"/>
              </a:defRPr>
            </a:lvl2pPr>
            <a:lvl3pPr marL="611295" indent="-152824">
              <a:spcBef>
                <a:spcPts val="446"/>
              </a:spcBef>
              <a:defRPr sz="1200">
                <a:latin typeface="+mn-lt"/>
              </a:defRPr>
            </a:lvl3pPr>
            <a:lvl4pPr>
              <a:defRPr sz="12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ntent Placeholder 2"/>
          <p:cNvSpPr>
            <a:spLocks noGrp="1"/>
          </p:cNvSpPr>
          <p:nvPr>
            <p:ph sz="quarter" idx="34"/>
          </p:nvPr>
        </p:nvSpPr>
        <p:spPr>
          <a:xfrm>
            <a:off x="3584423" y="1702899"/>
            <a:ext cx="2846527" cy="2155278"/>
          </a:xfrm>
        </p:spPr>
        <p:txBody>
          <a:bodyPr>
            <a:noAutofit/>
          </a:bodyPr>
          <a:lstStyle>
            <a:lvl1pPr marL="152824" indent="-152824">
              <a:spcBef>
                <a:spcPts val="446"/>
              </a:spcBef>
              <a:defRPr sz="1200">
                <a:latin typeface="+mn-lt"/>
              </a:defRPr>
            </a:lvl1pPr>
            <a:lvl2pPr marL="407530" indent="-203765">
              <a:spcBef>
                <a:spcPts val="446"/>
              </a:spcBef>
              <a:defRPr sz="1200">
                <a:latin typeface="+mn-lt"/>
              </a:defRPr>
            </a:lvl2pPr>
            <a:lvl3pPr marL="611295" indent="-152824">
              <a:spcBef>
                <a:spcPts val="446"/>
              </a:spcBef>
              <a:defRPr sz="1200">
                <a:latin typeface="+mn-lt"/>
              </a:defRPr>
            </a:lvl3pPr>
            <a:lvl4pPr>
              <a:defRPr sz="12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Content Placeholder 2"/>
          <p:cNvSpPr>
            <a:spLocks noGrp="1"/>
          </p:cNvSpPr>
          <p:nvPr>
            <p:ph sz="quarter" idx="35"/>
          </p:nvPr>
        </p:nvSpPr>
        <p:spPr>
          <a:xfrm>
            <a:off x="3584423" y="4420943"/>
            <a:ext cx="2846527" cy="2155278"/>
          </a:xfrm>
        </p:spPr>
        <p:txBody>
          <a:bodyPr>
            <a:noAutofit/>
          </a:bodyPr>
          <a:lstStyle>
            <a:lvl1pPr marL="152824" indent="-152824">
              <a:spcBef>
                <a:spcPts val="446"/>
              </a:spcBef>
              <a:defRPr sz="1200">
                <a:latin typeface="+mn-lt"/>
              </a:defRPr>
            </a:lvl1pPr>
            <a:lvl2pPr marL="407530" indent="-203765">
              <a:spcBef>
                <a:spcPts val="446"/>
              </a:spcBef>
              <a:defRPr sz="1200">
                <a:latin typeface="+mn-lt"/>
              </a:defRPr>
            </a:lvl2pPr>
            <a:lvl3pPr marL="611295" indent="-152824">
              <a:spcBef>
                <a:spcPts val="446"/>
              </a:spcBef>
              <a:defRPr sz="1200">
                <a:latin typeface="+mn-lt"/>
              </a:defRPr>
            </a:lvl3pPr>
            <a:lvl4pPr>
              <a:defRPr sz="12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9" name="Rectangle 10"/>
          <p:cNvSpPr>
            <a:spLocks noChangeArrowheads="1"/>
          </p:cNvSpPr>
          <p:nvPr userDrawn="1">
            <p:custDataLst>
              <p:tags r:id="rId1"/>
            </p:custDataLst>
          </p:nvPr>
        </p:nvSpPr>
        <p:spPr bwMode="auto">
          <a:xfrm>
            <a:off x="-1550725" y="3809989"/>
            <a:ext cx="811268" cy="332293"/>
          </a:xfrm>
          <a:prstGeom prst="rect">
            <a:avLst/>
          </a:prstGeom>
          <a:solidFill>
            <a:srgbClr val="008986"/>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0   137   134</a:t>
            </a:r>
          </a:p>
        </p:txBody>
      </p:sp>
      <p:sp>
        <p:nvSpPr>
          <p:cNvPr id="60" name="Rectangle 2"/>
          <p:cNvSpPr>
            <a:spLocks noChangeArrowheads="1"/>
          </p:cNvSpPr>
          <p:nvPr userDrawn="1">
            <p:custDataLst>
              <p:tags r:id="rId2"/>
            </p:custDataLst>
          </p:nvPr>
        </p:nvSpPr>
        <p:spPr bwMode="auto">
          <a:xfrm>
            <a:off x="-1550725" y="6338226"/>
            <a:ext cx="811268" cy="332293"/>
          </a:xfrm>
          <a:prstGeom prst="rect">
            <a:avLst/>
          </a:prstGeom>
          <a:solidFill>
            <a:srgbClr val="231F20"/>
          </a:solidFill>
          <a:ln w="6350">
            <a:solidFill>
              <a:schemeClr val="bg1"/>
            </a:solidFill>
            <a:miter lim="800000"/>
            <a:headEnd/>
            <a:tailEnd/>
          </a:ln>
        </p:spPr>
        <p:txBody>
          <a:bodyPr wrap="none" anchor="ctr"/>
          <a:lstStyle/>
          <a:p>
            <a:pPr algn="ctr" fontAlgn="base">
              <a:spcBef>
                <a:spcPct val="0"/>
              </a:spcBef>
              <a:spcAft>
                <a:spcPct val="0"/>
              </a:spcAft>
              <a:tabLst>
                <a:tab pos="65446" algn="l"/>
              </a:tabLst>
            </a:pPr>
            <a:r>
              <a:rPr lang="en-US" sz="800" dirty="0">
                <a:solidFill>
                  <a:srgbClr val="FFFFFF"/>
                </a:solidFill>
                <a:latin typeface="Arial" pitchFamily="34" charset="0"/>
                <a:ea typeface="ＭＳ Ｐゴシック"/>
                <a:cs typeface="Arial" pitchFamily="34" charset="0"/>
              </a:rPr>
              <a:t>	35   31   32</a:t>
            </a:r>
          </a:p>
        </p:txBody>
      </p:sp>
      <p:sp>
        <p:nvSpPr>
          <p:cNvPr id="61" name="Rectangle 5"/>
          <p:cNvSpPr>
            <a:spLocks noChangeArrowheads="1"/>
          </p:cNvSpPr>
          <p:nvPr userDrawn="1">
            <p:custDataLst>
              <p:tags r:id="rId3"/>
            </p:custDataLst>
          </p:nvPr>
        </p:nvSpPr>
        <p:spPr bwMode="auto">
          <a:xfrm>
            <a:off x="-1550725" y="4893518"/>
            <a:ext cx="811268" cy="332293"/>
          </a:xfrm>
          <a:prstGeom prst="rect">
            <a:avLst/>
          </a:prstGeom>
          <a:solidFill>
            <a:srgbClr val="A9B089"/>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169   176   137</a:t>
            </a:r>
          </a:p>
        </p:txBody>
      </p:sp>
      <p:sp>
        <p:nvSpPr>
          <p:cNvPr id="62" name="Rectangle 22"/>
          <p:cNvSpPr>
            <a:spLocks noChangeArrowheads="1"/>
          </p:cNvSpPr>
          <p:nvPr userDrawn="1">
            <p:custDataLst>
              <p:tags r:id="rId4"/>
            </p:custDataLst>
          </p:nvPr>
        </p:nvSpPr>
        <p:spPr bwMode="auto">
          <a:xfrm>
            <a:off x="-1549772" y="2004107"/>
            <a:ext cx="809365" cy="332293"/>
          </a:xfrm>
          <a:prstGeom prst="rect">
            <a:avLst/>
          </a:prstGeom>
          <a:solidFill>
            <a:srgbClr val="E47200"/>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228   114   0</a:t>
            </a:r>
          </a:p>
        </p:txBody>
      </p:sp>
      <p:sp>
        <p:nvSpPr>
          <p:cNvPr id="63" name="Rectangle 34"/>
          <p:cNvSpPr>
            <a:spLocks noChangeArrowheads="1"/>
          </p:cNvSpPr>
          <p:nvPr userDrawn="1">
            <p:custDataLst>
              <p:tags r:id="rId5"/>
            </p:custDataLst>
          </p:nvPr>
        </p:nvSpPr>
        <p:spPr bwMode="auto">
          <a:xfrm>
            <a:off x="-1550725" y="3448813"/>
            <a:ext cx="811268" cy="332293"/>
          </a:xfrm>
          <a:prstGeom prst="rect">
            <a:avLst/>
          </a:prstGeom>
          <a:solidFill>
            <a:srgbClr val="AFAFAF"/>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175</a:t>
            </a:r>
            <a:r>
              <a:rPr lang="en-US" sz="800" baseline="0" dirty="0">
                <a:solidFill>
                  <a:srgbClr val="FFFFFF"/>
                </a:solidFill>
                <a:latin typeface="Arial" pitchFamily="34" charset="0"/>
                <a:ea typeface="ＭＳ Ｐゴシック"/>
                <a:cs typeface="Arial" pitchFamily="34" charset="0"/>
              </a:rPr>
              <a:t>   </a:t>
            </a:r>
            <a:r>
              <a:rPr lang="en-US" sz="800" dirty="0">
                <a:solidFill>
                  <a:srgbClr val="FFFFFF"/>
                </a:solidFill>
                <a:latin typeface="Arial" pitchFamily="34" charset="0"/>
                <a:ea typeface="ＭＳ Ｐゴシック"/>
                <a:cs typeface="Arial" pitchFamily="34" charset="0"/>
              </a:rPr>
              <a:t>175   175</a:t>
            </a:r>
          </a:p>
        </p:txBody>
      </p:sp>
      <p:sp>
        <p:nvSpPr>
          <p:cNvPr id="64" name="Rectangle 34"/>
          <p:cNvSpPr>
            <a:spLocks noChangeArrowheads="1"/>
          </p:cNvSpPr>
          <p:nvPr userDrawn="1">
            <p:custDataLst>
              <p:tags r:id="rId6"/>
            </p:custDataLst>
          </p:nvPr>
        </p:nvSpPr>
        <p:spPr bwMode="auto">
          <a:xfrm>
            <a:off x="-1550725" y="5615871"/>
            <a:ext cx="811268" cy="332293"/>
          </a:xfrm>
          <a:prstGeom prst="rect">
            <a:avLst/>
          </a:prstGeom>
          <a:solidFill>
            <a:srgbClr val="CA8CB8"/>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chemeClr val="tx1"/>
                </a:solidFill>
                <a:latin typeface="Arial" pitchFamily="34" charset="0"/>
                <a:ea typeface="ＭＳ Ｐゴシック"/>
                <a:cs typeface="Arial" pitchFamily="34" charset="0"/>
              </a:rPr>
              <a:t>202   140   184</a:t>
            </a:r>
          </a:p>
        </p:txBody>
      </p:sp>
      <p:sp>
        <p:nvSpPr>
          <p:cNvPr id="65" name="Rectangle 25"/>
          <p:cNvSpPr>
            <a:spLocks noChangeArrowheads="1"/>
          </p:cNvSpPr>
          <p:nvPr userDrawn="1">
            <p:custDataLst>
              <p:tags r:id="rId7"/>
            </p:custDataLst>
          </p:nvPr>
        </p:nvSpPr>
        <p:spPr bwMode="auto">
          <a:xfrm>
            <a:off x="-1550725" y="4171165"/>
            <a:ext cx="811268" cy="332293"/>
          </a:xfrm>
          <a:prstGeom prst="rect">
            <a:avLst/>
          </a:prstGeom>
          <a:solidFill>
            <a:srgbClr val="78B257"/>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120   178   87</a:t>
            </a:r>
          </a:p>
        </p:txBody>
      </p:sp>
      <p:sp>
        <p:nvSpPr>
          <p:cNvPr id="67" name="Rectangle 23"/>
          <p:cNvSpPr>
            <a:spLocks noChangeArrowheads="1"/>
          </p:cNvSpPr>
          <p:nvPr userDrawn="1">
            <p:custDataLst>
              <p:tags r:id="rId8"/>
            </p:custDataLst>
          </p:nvPr>
        </p:nvSpPr>
        <p:spPr bwMode="auto">
          <a:xfrm>
            <a:off x="-1550725" y="2365284"/>
            <a:ext cx="811268" cy="332293"/>
          </a:xfrm>
          <a:prstGeom prst="rect">
            <a:avLst/>
          </a:prstGeom>
          <a:solidFill>
            <a:srgbClr val="6B2146"/>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107   33   70</a:t>
            </a:r>
          </a:p>
        </p:txBody>
      </p:sp>
      <p:sp>
        <p:nvSpPr>
          <p:cNvPr id="68" name="Rectangle 34"/>
          <p:cNvSpPr>
            <a:spLocks noChangeArrowheads="1"/>
          </p:cNvSpPr>
          <p:nvPr userDrawn="1">
            <p:custDataLst>
              <p:tags r:id="rId9"/>
            </p:custDataLst>
          </p:nvPr>
        </p:nvSpPr>
        <p:spPr bwMode="auto">
          <a:xfrm>
            <a:off x="-1550725" y="5977047"/>
            <a:ext cx="811268" cy="332293"/>
          </a:xfrm>
          <a:prstGeom prst="rect">
            <a:avLst/>
          </a:prstGeom>
          <a:solidFill>
            <a:srgbClr val="666699"/>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102   102   153</a:t>
            </a:r>
          </a:p>
        </p:txBody>
      </p:sp>
      <p:sp>
        <p:nvSpPr>
          <p:cNvPr id="69" name="Rectangle 8"/>
          <p:cNvSpPr>
            <a:spLocks noChangeArrowheads="1"/>
          </p:cNvSpPr>
          <p:nvPr userDrawn="1">
            <p:custDataLst>
              <p:tags r:id="rId10"/>
            </p:custDataLst>
          </p:nvPr>
        </p:nvSpPr>
        <p:spPr bwMode="auto">
          <a:xfrm>
            <a:off x="-1550725" y="4532342"/>
            <a:ext cx="811268" cy="332293"/>
          </a:xfrm>
          <a:prstGeom prst="rect">
            <a:avLst/>
          </a:prstGeom>
          <a:solidFill>
            <a:srgbClr val="D4002F"/>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212   0   47</a:t>
            </a:r>
          </a:p>
        </p:txBody>
      </p:sp>
      <p:sp>
        <p:nvSpPr>
          <p:cNvPr id="70" name="Rectangle 16"/>
          <p:cNvSpPr>
            <a:spLocks noChangeArrowheads="1"/>
          </p:cNvSpPr>
          <p:nvPr userDrawn="1">
            <p:custDataLst>
              <p:tags r:id="rId11"/>
            </p:custDataLst>
          </p:nvPr>
        </p:nvSpPr>
        <p:spPr bwMode="auto">
          <a:xfrm>
            <a:off x="-1549771" y="1642931"/>
            <a:ext cx="809362" cy="332293"/>
          </a:xfrm>
          <a:prstGeom prst="rect">
            <a:avLst/>
          </a:prstGeom>
          <a:solidFill>
            <a:srgbClr val="FFCC00"/>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chemeClr val="tx1"/>
                </a:solidFill>
                <a:latin typeface="Arial" pitchFamily="34" charset="0"/>
                <a:ea typeface="ＭＳ Ｐゴシック"/>
                <a:cs typeface="Arial" pitchFamily="34" charset="0"/>
              </a:rPr>
              <a:t>255   204   0</a:t>
            </a:r>
          </a:p>
        </p:txBody>
      </p:sp>
      <p:sp>
        <p:nvSpPr>
          <p:cNvPr id="71" name="Rectangle 13"/>
          <p:cNvSpPr>
            <a:spLocks noChangeArrowheads="1"/>
          </p:cNvSpPr>
          <p:nvPr userDrawn="1">
            <p:custDataLst>
              <p:tags r:id="rId12"/>
            </p:custDataLst>
          </p:nvPr>
        </p:nvSpPr>
        <p:spPr bwMode="auto">
          <a:xfrm>
            <a:off x="-1550725" y="3087636"/>
            <a:ext cx="811268" cy="332293"/>
          </a:xfrm>
          <a:prstGeom prst="rect">
            <a:avLst/>
          </a:prstGeom>
          <a:solidFill>
            <a:srgbClr val="00703C"/>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0   112   60</a:t>
            </a:r>
          </a:p>
        </p:txBody>
      </p:sp>
      <p:sp>
        <p:nvSpPr>
          <p:cNvPr id="72" name="Rectangle 34"/>
          <p:cNvSpPr>
            <a:spLocks noChangeArrowheads="1"/>
          </p:cNvSpPr>
          <p:nvPr userDrawn="1">
            <p:custDataLst>
              <p:tags r:id="rId13"/>
            </p:custDataLst>
          </p:nvPr>
        </p:nvSpPr>
        <p:spPr bwMode="auto">
          <a:xfrm>
            <a:off x="-1550725" y="2726460"/>
            <a:ext cx="811268" cy="332293"/>
          </a:xfrm>
          <a:prstGeom prst="rect">
            <a:avLst/>
          </a:prstGeom>
          <a:solidFill>
            <a:srgbClr val="CCD7EA"/>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latin typeface="Arial" pitchFamily="34" charset="0"/>
                <a:ea typeface="ＭＳ Ｐゴシック"/>
                <a:cs typeface="Arial" pitchFamily="34" charset="0"/>
              </a:rPr>
              <a:t>204   215   234</a:t>
            </a:r>
          </a:p>
        </p:txBody>
      </p:sp>
      <p:sp>
        <p:nvSpPr>
          <p:cNvPr id="73" name="Rectangle 22"/>
          <p:cNvSpPr>
            <a:spLocks noChangeArrowheads="1"/>
          </p:cNvSpPr>
          <p:nvPr userDrawn="1">
            <p:custDataLst>
              <p:tags r:id="rId14"/>
            </p:custDataLst>
          </p:nvPr>
        </p:nvSpPr>
        <p:spPr bwMode="auto">
          <a:xfrm>
            <a:off x="-1550725" y="5254694"/>
            <a:ext cx="811268" cy="332293"/>
          </a:xfrm>
          <a:prstGeom prst="rect">
            <a:avLst/>
          </a:prstGeom>
          <a:solidFill>
            <a:srgbClr val="5E6E66"/>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94   110   102</a:t>
            </a:r>
          </a:p>
        </p:txBody>
      </p:sp>
      <p:sp>
        <p:nvSpPr>
          <p:cNvPr id="74" name="TextBox 73"/>
          <p:cNvSpPr txBox="1"/>
          <p:nvPr userDrawn="1"/>
        </p:nvSpPr>
        <p:spPr>
          <a:xfrm>
            <a:off x="-1815652" y="328576"/>
            <a:ext cx="1373052" cy="592983"/>
          </a:xfrm>
          <a:prstGeom prst="rect">
            <a:avLst/>
          </a:prstGeom>
          <a:noFill/>
        </p:spPr>
        <p:txBody>
          <a:bodyPr wrap="square" rtlCol="0">
            <a:spAutoFit/>
          </a:bodyPr>
          <a:lstStyle/>
          <a:p>
            <a:pPr algn="ctr"/>
            <a:r>
              <a:rPr lang="en-US" sz="1600" dirty="0"/>
              <a:t>Palette RGB values</a:t>
            </a:r>
          </a:p>
        </p:txBody>
      </p:sp>
      <p:sp>
        <p:nvSpPr>
          <p:cNvPr id="31" name="Text Placeholder 21"/>
          <p:cNvSpPr>
            <a:spLocks noGrp="1"/>
          </p:cNvSpPr>
          <p:nvPr userDrawn="1">
            <p:ph type="body" sz="quarter" idx="13"/>
          </p:nvPr>
        </p:nvSpPr>
        <p:spPr>
          <a:xfrm>
            <a:off x="432512" y="820421"/>
            <a:ext cx="9152079" cy="464185"/>
          </a:xfrm>
          <a:prstGeom prst="rect">
            <a:avLst/>
          </a:prstGeom>
        </p:spPr>
        <p:txBody>
          <a:bodyPr tIns="155448" anchor="t" anchorCtr="0">
            <a:noAutofit/>
          </a:bodyPr>
          <a:lstStyle>
            <a:lvl1pPr marL="0" indent="0" algn="l" rtl="0" eaLnBrk="0" fontAlgn="base" hangingPunct="0">
              <a:lnSpc>
                <a:spcPct val="100000"/>
              </a:lnSpc>
              <a:spcBef>
                <a:spcPts val="1114"/>
              </a:spcBef>
              <a:spcAft>
                <a:spcPct val="0"/>
              </a:spcAft>
              <a:buClrTx/>
              <a:buSzPct val="100000"/>
              <a:buFontTx/>
              <a:buNone/>
              <a:defRPr lang="en-US" sz="1800" i="1" kern="1200" baseline="0" dirty="0" smtClean="0">
                <a:solidFill>
                  <a:schemeClr val="tx1"/>
                </a:solidFill>
                <a:latin typeface="Arial" pitchFamily="34" charset="0"/>
                <a:ea typeface="+mn-ea"/>
                <a:cs typeface="+mn-cs"/>
              </a:defRPr>
            </a:lvl1pPr>
            <a:lvl2pPr marL="636765" indent="-254706" algn="l" rtl="0" eaLnBrk="0" fontAlgn="base" hangingPunct="0">
              <a:lnSpc>
                <a:spcPct val="100000"/>
              </a:lnSpc>
              <a:spcBef>
                <a:spcPts val="1114"/>
              </a:spcBef>
              <a:spcAft>
                <a:spcPct val="0"/>
              </a:spcAft>
              <a:buClrTx/>
              <a:buSzPct val="100000"/>
              <a:defRPr lang="en-US" sz="1300" kern="1200" baseline="0" dirty="0" smtClean="0">
                <a:solidFill>
                  <a:schemeClr val="tx1"/>
                </a:solidFill>
                <a:latin typeface="Arial" pitchFamily="34" charset="0"/>
                <a:ea typeface="+mn-ea"/>
                <a:cs typeface="+mn-cs"/>
              </a:defRPr>
            </a:lvl2pPr>
            <a:lvl3pPr marL="1018824" indent="-254706" algn="l" rtl="0" eaLnBrk="0" fontAlgn="base" hangingPunct="0">
              <a:lnSpc>
                <a:spcPct val="100000"/>
              </a:lnSpc>
              <a:spcBef>
                <a:spcPts val="1114"/>
              </a:spcBef>
              <a:spcAft>
                <a:spcPct val="0"/>
              </a:spcAft>
              <a:buClrTx/>
              <a:buSzPct val="100000"/>
              <a:buFont typeface="Courier New" pitchFamily="49" charset="0"/>
              <a:buChar char="o"/>
              <a:defRPr lang="en-US" sz="1200" kern="1200" baseline="0" dirty="0" smtClean="0">
                <a:solidFill>
                  <a:schemeClr val="tx1"/>
                </a:solidFill>
                <a:latin typeface="Arial" pitchFamily="34" charset="0"/>
                <a:ea typeface="+mn-ea"/>
                <a:cs typeface="+mn-cs"/>
              </a:defRPr>
            </a:lvl3pPr>
            <a:lvl4pPr marL="1400884" indent="-254706" algn="l" rtl="0" eaLnBrk="0" fontAlgn="base" hangingPunct="0">
              <a:lnSpc>
                <a:spcPct val="100000"/>
              </a:lnSpc>
              <a:spcBef>
                <a:spcPts val="1114"/>
              </a:spcBef>
              <a:spcAft>
                <a:spcPct val="0"/>
              </a:spcAft>
              <a:buClrTx/>
              <a:buSzPct val="100000"/>
              <a:buFont typeface="Wingdings" pitchFamily="2" charset="2"/>
              <a:buChar char="§"/>
              <a:defRPr lang="en-US" sz="1100" kern="1200" baseline="0" dirty="0" smtClean="0">
                <a:solidFill>
                  <a:schemeClr val="tx1"/>
                </a:solidFill>
                <a:latin typeface="Arial" pitchFamily="34" charset="0"/>
                <a:ea typeface="+mn-ea"/>
                <a:cs typeface="+mn-cs"/>
              </a:defRPr>
            </a:lvl4pPr>
            <a:lvl5pPr marL="1782943" indent="-254706" algn="l" rtl="0" eaLnBrk="0" fontAlgn="base" hangingPunct="0">
              <a:lnSpc>
                <a:spcPct val="100000"/>
              </a:lnSpc>
              <a:spcBef>
                <a:spcPts val="1114"/>
              </a:spcBef>
              <a:spcAft>
                <a:spcPct val="0"/>
              </a:spcAft>
              <a:buClrTx/>
              <a:buSzPct val="100000"/>
              <a:buFont typeface="Arial" pitchFamily="34" charset="0"/>
              <a:buChar char="–"/>
              <a:defRPr lang="en-US" sz="1000" kern="1200" baseline="0" dirty="0">
                <a:solidFill>
                  <a:schemeClr val="tx1"/>
                </a:solidFill>
                <a:latin typeface="Arial" pitchFamily="34" charset="0"/>
                <a:ea typeface="+mn-ea"/>
                <a:cs typeface="+mn-cs"/>
              </a:defRPr>
            </a:lvl5pPr>
          </a:lstStyle>
          <a:p>
            <a:pPr lvl="0"/>
            <a:r>
              <a:rPr lang="en-US" dirty="0"/>
              <a:t>Click to edit Master text styles</a:t>
            </a:r>
          </a:p>
        </p:txBody>
      </p:sp>
      <p:sp>
        <p:nvSpPr>
          <p:cNvPr id="30" name="Rectangle 29"/>
          <p:cNvSpPr>
            <a:spLocks noChangeArrowheads="1"/>
          </p:cNvSpPr>
          <p:nvPr userDrawn="1">
            <p:custDataLst>
              <p:tags r:id="rId15"/>
            </p:custDataLst>
          </p:nvPr>
        </p:nvSpPr>
        <p:spPr bwMode="auto">
          <a:xfrm>
            <a:off x="-1549772" y="1281755"/>
            <a:ext cx="809365" cy="332293"/>
          </a:xfrm>
          <a:prstGeom prst="rect">
            <a:avLst/>
          </a:prstGeom>
          <a:solidFill>
            <a:schemeClr val="accent2"/>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100  135   190</a:t>
            </a:r>
          </a:p>
        </p:txBody>
      </p:sp>
      <p:sp>
        <p:nvSpPr>
          <p:cNvPr id="37" name="Rectangle 34"/>
          <p:cNvSpPr>
            <a:spLocks noChangeArrowheads="1"/>
          </p:cNvSpPr>
          <p:nvPr userDrawn="1">
            <p:custDataLst>
              <p:tags r:id="rId16"/>
            </p:custDataLst>
          </p:nvPr>
        </p:nvSpPr>
        <p:spPr bwMode="auto">
          <a:xfrm>
            <a:off x="-1549772" y="921560"/>
            <a:ext cx="809362" cy="331228"/>
          </a:xfrm>
          <a:prstGeom prst="rect">
            <a:avLst/>
          </a:prstGeom>
          <a:solidFill>
            <a:schemeClr val="accent1"/>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 0</a:t>
            </a:r>
            <a:r>
              <a:rPr lang="en-US" sz="800" baseline="0" dirty="0">
                <a:solidFill>
                  <a:srgbClr val="FFFFFF"/>
                </a:solidFill>
                <a:latin typeface="Arial" pitchFamily="34" charset="0"/>
                <a:ea typeface="ＭＳ Ｐゴシック"/>
                <a:cs typeface="Arial" pitchFamily="34" charset="0"/>
              </a:rPr>
              <a:t>  </a:t>
            </a:r>
            <a:r>
              <a:rPr lang="en-US" sz="800" dirty="0">
                <a:solidFill>
                  <a:srgbClr val="FFFFFF"/>
                </a:solidFill>
                <a:latin typeface="Arial" pitchFamily="34" charset="0"/>
                <a:ea typeface="ＭＳ Ｐゴシック"/>
                <a:cs typeface="Arial" pitchFamily="34" charset="0"/>
              </a:rPr>
              <a:t> 72   122</a:t>
            </a:r>
          </a:p>
        </p:txBody>
      </p:sp>
    </p:spTree>
    <p:extLst>
      <p:ext uri="{BB962C8B-B14F-4D97-AF65-F5344CB8AC3E}">
        <p14:creationId xmlns:p14="http://schemas.microsoft.com/office/powerpoint/2010/main" val="2243346979"/>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alf Page Vertical">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0" name="Text Placeholder 4"/>
          <p:cNvSpPr>
            <a:spLocks noGrp="1"/>
          </p:cNvSpPr>
          <p:nvPr>
            <p:ph type="body" sz="quarter" idx="21" hasCustomPrompt="1"/>
          </p:nvPr>
        </p:nvSpPr>
        <p:spPr>
          <a:xfrm>
            <a:off x="3867072" y="83695"/>
            <a:ext cx="2324259" cy="321306"/>
          </a:xfrm>
        </p:spPr>
        <p:txBody>
          <a:bodyPr>
            <a:normAutofit/>
          </a:bodyPr>
          <a:lstStyle>
            <a:lvl1pPr marL="0" indent="0" algn="ctr">
              <a:buNone/>
              <a:defRPr sz="1200" b="0"/>
            </a:lvl1pPr>
          </a:lstStyle>
          <a:p>
            <a:pPr lvl="0"/>
            <a:r>
              <a:rPr lang="en-US" dirty="0"/>
              <a:t>(optional) CONFIDENTIAL</a:t>
            </a:r>
          </a:p>
        </p:txBody>
      </p:sp>
      <p:sp>
        <p:nvSpPr>
          <p:cNvPr id="21" name="Text Placeholder 4"/>
          <p:cNvSpPr>
            <a:spLocks noGrp="1"/>
          </p:cNvSpPr>
          <p:nvPr>
            <p:ph type="body" sz="quarter" idx="22" hasCustomPrompt="1"/>
          </p:nvPr>
        </p:nvSpPr>
        <p:spPr>
          <a:xfrm>
            <a:off x="7260333" y="357508"/>
            <a:ext cx="2324259" cy="321306"/>
          </a:xfrm>
        </p:spPr>
        <p:txBody>
          <a:bodyPr anchor="b" anchorCtr="0">
            <a:normAutofit/>
          </a:bodyPr>
          <a:lstStyle>
            <a:lvl1pPr marL="0" indent="0" algn="r">
              <a:buNone/>
              <a:defRPr sz="1300" b="0"/>
            </a:lvl1pPr>
          </a:lstStyle>
          <a:p>
            <a:pPr lvl="0"/>
            <a:r>
              <a:rPr lang="en-US" dirty="0"/>
              <a:t>(optional) SECTION TITLE</a:t>
            </a:r>
          </a:p>
        </p:txBody>
      </p:sp>
      <p:sp>
        <p:nvSpPr>
          <p:cNvPr id="11" name="Text Placeholder 23"/>
          <p:cNvSpPr>
            <a:spLocks noGrp="1"/>
          </p:cNvSpPr>
          <p:nvPr>
            <p:ph type="body" sz="quarter" idx="14" hasCustomPrompt="1"/>
          </p:nvPr>
        </p:nvSpPr>
        <p:spPr>
          <a:xfrm>
            <a:off x="432511" y="6995161"/>
            <a:ext cx="9173261" cy="226729"/>
          </a:xfrm>
          <a:prstGeom prst="rect">
            <a:avLst/>
          </a:prstGeom>
        </p:spPr>
        <p:txBody>
          <a:bodyPr wrap="square" anchor="b" anchorCtr="0">
            <a:spAutoFit/>
          </a:bodyPr>
          <a:lstStyle>
            <a:lvl1pPr marL="254706" indent="-254706">
              <a:spcBef>
                <a:spcPts val="0"/>
              </a:spcBef>
              <a:buFont typeface="+mj-lt"/>
              <a:buAutoNum type="arabicParenBoth"/>
              <a:defRPr sz="800" b="0" baseline="0">
                <a:latin typeface="Arial" pitchFamily="34" charset="0"/>
                <a:cs typeface="Arial" pitchFamily="34" charset="0"/>
              </a:defRPr>
            </a:lvl1pPr>
            <a:lvl2pPr>
              <a:defRPr sz="900">
                <a:latin typeface="Arial" pitchFamily="34" charset="0"/>
                <a:cs typeface="Arial" pitchFamily="34" charset="0"/>
              </a:defRPr>
            </a:lvl2pPr>
            <a:lvl3pPr>
              <a:defRPr sz="900">
                <a:latin typeface="Arial" pitchFamily="34" charset="0"/>
                <a:cs typeface="Arial" pitchFamily="34" charset="0"/>
              </a:defRPr>
            </a:lvl3pPr>
            <a:lvl4pPr>
              <a:defRPr sz="900">
                <a:latin typeface="Arial" pitchFamily="34" charset="0"/>
                <a:cs typeface="Arial" pitchFamily="34" charset="0"/>
              </a:defRPr>
            </a:lvl4pPr>
            <a:lvl5pPr>
              <a:defRPr sz="900">
                <a:latin typeface="Arial" pitchFamily="34" charset="0"/>
                <a:cs typeface="Arial" pitchFamily="34" charset="0"/>
              </a:defRPr>
            </a:lvl5pPr>
          </a:lstStyle>
          <a:p>
            <a:pPr lvl="0"/>
            <a:r>
              <a:rPr lang="en-US" dirty="0"/>
              <a:t>[Footnote]</a:t>
            </a:r>
          </a:p>
        </p:txBody>
      </p:sp>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23"/>
          </p:nvPr>
        </p:nvSpPr>
        <p:spPr>
          <a:xfrm>
            <a:off x="5170437" y="1700213"/>
            <a:ext cx="4425696" cy="4828963"/>
          </a:xfrm>
        </p:spPr>
        <p:txBody>
          <a:bodyPr/>
          <a:lstStyle>
            <a:lvl1pPr>
              <a:spcBef>
                <a:spcPts val="0"/>
              </a:spcBef>
              <a:spcAft>
                <a:spcPts val="669"/>
              </a:spcAft>
              <a:defRPr sz="1300"/>
            </a:lvl1pPr>
            <a:lvl2pPr>
              <a:spcBef>
                <a:spcPts val="0"/>
              </a:spcBef>
              <a:spcAft>
                <a:spcPts val="669"/>
              </a:spcAft>
              <a:defRPr sz="1300"/>
            </a:lvl2pPr>
            <a:lvl3pPr>
              <a:spcBef>
                <a:spcPts val="0"/>
              </a:spcBef>
              <a:spcAft>
                <a:spcPts val="669"/>
              </a:spcAft>
              <a:defRPr sz="1300"/>
            </a:lvl3pPr>
            <a:lvl4pPr>
              <a:defRPr sz="1300"/>
            </a:lvl4pPr>
            <a:lvl5pPr>
              <a:defRPr sz="13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2" name="Content Placeholder 4"/>
          <p:cNvSpPr>
            <a:spLocks noGrp="1"/>
          </p:cNvSpPr>
          <p:nvPr>
            <p:ph sz="quarter" idx="24"/>
          </p:nvPr>
        </p:nvSpPr>
        <p:spPr>
          <a:xfrm>
            <a:off x="434398" y="1700213"/>
            <a:ext cx="4425696" cy="4828963"/>
          </a:xfrm>
        </p:spPr>
        <p:txBody>
          <a:bodyPr/>
          <a:lstStyle>
            <a:lvl1pPr>
              <a:spcBef>
                <a:spcPts val="0"/>
              </a:spcBef>
              <a:spcAft>
                <a:spcPts val="669"/>
              </a:spcAft>
              <a:defRPr sz="1300"/>
            </a:lvl1pPr>
            <a:lvl2pPr>
              <a:spcBef>
                <a:spcPts val="0"/>
              </a:spcBef>
              <a:spcAft>
                <a:spcPts val="669"/>
              </a:spcAft>
              <a:defRPr sz="1300"/>
            </a:lvl2pPr>
            <a:lvl3pPr>
              <a:spcBef>
                <a:spcPts val="0"/>
              </a:spcBef>
              <a:spcAft>
                <a:spcPts val="669"/>
              </a:spcAft>
              <a:defRPr sz="1300"/>
            </a:lvl3pPr>
            <a:lvl4pPr>
              <a:defRPr sz="1300"/>
            </a:lvl4pPr>
            <a:lvl5pPr>
              <a:defRPr sz="13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2" name="Rectangle 10"/>
          <p:cNvSpPr>
            <a:spLocks noChangeArrowheads="1"/>
          </p:cNvSpPr>
          <p:nvPr userDrawn="1">
            <p:custDataLst>
              <p:tags r:id="rId1"/>
            </p:custDataLst>
          </p:nvPr>
        </p:nvSpPr>
        <p:spPr bwMode="auto">
          <a:xfrm>
            <a:off x="-1550725" y="3809989"/>
            <a:ext cx="811268" cy="332293"/>
          </a:xfrm>
          <a:prstGeom prst="rect">
            <a:avLst/>
          </a:prstGeom>
          <a:solidFill>
            <a:srgbClr val="008986"/>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0   137   134</a:t>
            </a:r>
          </a:p>
        </p:txBody>
      </p:sp>
      <p:sp>
        <p:nvSpPr>
          <p:cNvPr id="53" name="Rectangle 2"/>
          <p:cNvSpPr>
            <a:spLocks noChangeArrowheads="1"/>
          </p:cNvSpPr>
          <p:nvPr userDrawn="1">
            <p:custDataLst>
              <p:tags r:id="rId2"/>
            </p:custDataLst>
          </p:nvPr>
        </p:nvSpPr>
        <p:spPr bwMode="auto">
          <a:xfrm>
            <a:off x="-1550725" y="6338226"/>
            <a:ext cx="811268" cy="332293"/>
          </a:xfrm>
          <a:prstGeom prst="rect">
            <a:avLst/>
          </a:prstGeom>
          <a:solidFill>
            <a:srgbClr val="231F20"/>
          </a:solidFill>
          <a:ln w="6350">
            <a:solidFill>
              <a:schemeClr val="bg1"/>
            </a:solidFill>
            <a:miter lim="800000"/>
            <a:headEnd/>
            <a:tailEnd/>
          </a:ln>
        </p:spPr>
        <p:txBody>
          <a:bodyPr wrap="none" anchor="ctr"/>
          <a:lstStyle/>
          <a:p>
            <a:pPr algn="ctr" fontAlgn="base">
              <a:spcBef>
                <a:spcPct val="0"/>
              </a:spcBef>
              <a:spcAft>
                <a:spcPct val="0"/>
              </a:spcAft>
              <a:tabLst>
                <a:tab pos="65446" algn="l"/>
              </a:tabLst>
            </a:pPr>
            <a:r>
              <a:rPr lang="en-US" sz="800" dirty="0">
                <a:solidFill>
                  <a:srgbClr val="FFFFFF"/>
                </a:solidFill>
                <a:latin typeface="Arial" pitchFamily="34" charset="0"/>
                <a:ea typeface="ＭＳ Ｐゴシック"/>
                <a:cs typeface="Arial" pitchFamily="34" charset="0"/>
              </a:rPr>
              <a:t>	35   31   32</a:t>
            </a:r>
          </a:p>
        </p:txBody>
      </p:sp>
      <p:sp>
        <p:nvSpPr>
          <p:cNvPr id="54" name="Rectangle 5"/>
          <p:cNvSpPr>
            <a:spLocks noChangeArrowheads="1"/>
          </p:cNvSpPr>
          <p:nvPr userDrawn="1">
            <p:custDataLst>
              <p:tags r:id="rId3"/>
            </p:custDataLst>
          </p:nvPr>
        </p:nvSpPr>
        <p:spPr bwMode="auto">
          <a:xfrm>
            <a:off x="-1550725" y="4893518"/>
            <a:ext cx="811268" cy="332293"/>
          </a:xfrm>
          <a:prstGeom prst="rect">
            <a:avLst/>
          </a:prstGeom>
          <a:solidFill>
            <a:srgbClr val="A9B089"/>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169   176   137</a:t>
            </a:r>
          </a:p>
        </p:txBody>
      </p:sp>
      <p:sp>
        <p:nvSpPr>
          <p:cNvPr id="55" name="Rectangle 22"/>
          <p:cNvSpPr>
            <a:spLocks noChangeArrowheads="1"/>
          </p:cNvSpPr>
          <p:nvPr userDrawn="1">
            <p:custDataLst>
              <p:tags r:id="rId4"/>
            </p:custDataLst>
          </p:nvPr>
        </p:nvSpPr>
        <p:spPr bwMode="auto">
          <a:xfrm>
            <a:off x="-1549772" y="2004107"/>
            <a:ext cx="809365" cy="332293"/>
          </a:xfrm>
          <a:prstGeom prst="rect">
            <a:avLst/>
          </a:prstGeom>
          <a:solidFill>
            <a:srgbClr val="E47200"/>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228   114   0</a:t>
            </a:r>
          </a:p>
        </p:txBody>
      </p:sp>
      <p:sp>
        <p:nvSpPr>
          <p:cNvPr id="56" name="Rectangle 34"/>
          <p:cNvSpPr>
            <a:spLocks noChangeArrowheads="1"/>
          </p:cNvSpPr>
          <p:nvPr userDrawn="1">
            <p:custDataLst>
              <p:tags r:id="rId5"/>
            </p:custDataLst>
          </p:nvPr>
        </p:nvSpPr>
        <p:spPr bwMode="auto">
          <a:xfrm>
            <a:off x="-1550725" y="3448813"/>
            <a:ext cx="811268" cy="332293"/>
          </a:xfrm>
          <a:prstGeom prst="rect">
            <a:avLst/>
          </a:prstGeom>
          <a:solidFill>
            <a:srgbClr val="AFAFAF"/>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175</a:t>
            </a:r>
            <a:r>
              <a:rPr lang="en-US" sz="800" baseline="0" dirty="0">
                <a:solidFill>
                  <a:srgbClr val="FFFFFF"/>
                </a:solidFill>
                <a:latin typeface="Arial" pitchFamily="34" charset="0"/>
                <a:ea typeface="ＭＳ Ｐゴシック"/>
                <a:cs typeface="Arial" pitchFamily="34" charset="0"/>
              </a:rPr>
              <a:t>   </a:t>
            </a:r>
            <a:r>
              <a:rPr lang="en-US" sz="800" dirty="0">
                <a:solidFill>
                  <a:srgbClr val="FFFFFF"/>
                </a:solidFill>
                <a:latin typeface="Arial" pitchFamily="34" charset="0"/>
                <a:ea typeface="ＭＳ Ｐゴシック"/>
                <a:cs typeface="Arial" pitchFamily="34" charset="0"/>
              </a:rPr>
              <a:t>175   175</a:t>
            </a:r>
          </a:p>
        </p:txBody>
      </p:sp>
      <p:sp>
        <p:nvSpPr>
          <p:cNvPr id="57" name="Rectangle 34"/>
          <p:cNvSpPr>
            <a:spLocks noChangeArrowheads="1"/>
          </p:cNvSpPr>
          <p:nvPr userDrawn="1">
            <p:custDataLst>
              <p:tags r:id="rId6"/>
            </p:custDataLst>
          </p:nvPr>
        </p:nvSpPr>
        <p:spPr bwMode="auto">
          <a:xfrm>
            <a:off x="-1550725" y="5615871"/>
            <a:ext cx="811268" cy="332293"/>
          </a:xfrm>
          <a:prstGeom prst="rect">
            <a:avLst/>
          </a:prstGeom>
          <a:solidFill>
            <a:srgbClr val="CA8CB8"/>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chemeClr val="tx1"/>
                </a:solidFill>
                <a:latin typeface="Arial" pitchFamily="34" charset="0"/>
                <a:ea typeface="ＭＳ Ｐゴシック"/>
                <a:cs typeface="Arial" pitchFamily="34" charset="0"/>
              </a:rPr>
              <a:t>202   140   184</a:t>
            </a:r>
          </a:p>
        </p:txBody>
      </p:sp>
      <p:sp>
        <p:nvSpPr>
          <p:cNvPr id="58" name="Rectangle 25"/>
          <p:cNvSpPr>
            <a:spLocks noChangeArrowheads="1"/>
          </p:cNvSpPr>
          <p:nvPr userDrawn="1">
            <p:custDataLst>
              <p:tags r:id="rId7"/>
            </p:custDataLst>
          </p:nvPr>
        </p:nvSpPr>
        <p:spPr bwMode="auto">
          <a:xfrm>
            <a:off x="-1550725" y="4171165"/>
            <a:ext cx="811268" cy="332293"/>
          </a:xfrm>
          <a:prstGeom prst="rect">
            <a:avLst/>
          </a:prstGeom>
          <a:solidFill>
            <a:srgbClr val="78B257"/>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120   178   87</a:t>
            </a:r>
          </a:p>
        </p:txBody>
      </p:sp>
      <p:sp>
        <p:nvSpPr>
          <p:cNvPr id="60" name="Rectangle 23"/>
          <p:cNvSpPr>
            <a:spLocks noChangeArrowheads="1"/>
          </p:cNvSpPr>
          <p:nvPr userDrawn="1">
            <p:custDataLst>
              <p:tags r:id="rId8"/>
            </p:custDataLst>
          </p:nvPr>
        </p:nvSpPr>
        <p:spPr bwMode="auto">
          <a:xfrm>
            <a:off x="-1550725" y="2365284"/>
            <a:ext cx="811268" cy="332293"/>
          </a:xfrm>
          <a:prstGeom prst="rect">
            <a:avLst/>
          </a:prstGeom>
          <a:solidFill>
            <a:srgbClr val="6B2146"/>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107   33   70</a:t>
            </a:r>
          </a:p>
        </p:txBody>
      </p:sp>
      <p:sp>
        <p:nvSpPr>
          <p:cNvPr id="61" name="Rectangle 34"/>
          <p:cNvSpPr>
            <a:spLocks noChangeArrowheads="1"/>
          </p:cNvSpPr>
          <p:nvPr userDrawn="1">
            <p:custDataLst>
              <p:tags r:id="rId9"/>
            </p:custDataLst>
          </p:nvPr>
        </p:nvSpPr>
        <p:spPr bwMode="auto">
          <a:xfrm>
            <a:off x="-1550725" y="5977047"/>
            <a:ext cx="811268" cy="332293"/>
          </a:xfrm>
          <a:prstGeom prst="rect">
            <a:avLst/>
          </a:prstGeom>
          <a:solidFill>
            <a:srgbClr val="666699"/>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102   102   153</a:t>
            </a:r>
          </a:p>
        </p:txBody>
      </p:sp>
      <p:sp>
        <p:nvSpPr>
          <p:cNvPr id="62" name="Rectangle 8"/>
          <p:cNvSpPr>
            <a:spLocks noChangeArrowheads="1"/>
          </p:cNvSpPr>
          <p:nvPr userDrawn="1">
            <p:custDataLst>
              <p:tags r:id="rId10"/>
            </p:custDataLst>
          </p:nvPr>
        </p:nvSpPr>
        <p:spPr bwMode="auto">
          <a:xfrm>
            <a:off x="-1550725" y="4532342"/>
            <a:ext cx="811268" cy="332293"/>
          </a:xfrm>
          <a:prstGeom prst="rect">
            <a:avLst/>
          </a:prstGeom>
          <a:solidFill>
            <a:srgbClr val="D4002F"/>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212   0   47</a:t>
            </a:r>
          </a:p>
        </p:txBody>
      </p:sp>
      <p:sp>
        <p:nvSpPr>
          <p:cNvPr id="63" name="Rectangle 16"/>
          <p:cNvSpPr>
            <a:spLocks noChangeArrowheads="1"/>
          </p:cNvSpPr>
          <p:nvPr userDrawn="1">
            <p:custDataLst>
              <p:tags r:id="rId11"/>
            </p:custDataLst>
          </p:nvPr>
        </p:nvSpPr>
        <p:spPr bwMode="auto">
          <a:xfrm>
            <a:off x="-1549771" y="1642931"/>
            <a:ext cx="809362" cy="332293"/>
          </a:xfrm>
          <a:prstGeom prst="rect">
            <a:avLst/>
          </a:prstGeom>
          <a:solidFill>
            <a:srgbClr val="FFCC00"/>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chemeClr val="tx1"/>
                </a:solidFill>
                <a:latin typeface="Arial" pitchFamily="34" charset="0"/>
                <a:ea typeface="ＭＳ Ｐゴシック"/>
                <a:cs typeface="Arial" pitchFamily="34" charset="0"/>
              </a:rPr>
              <a:t>255   204   0</a:t>
            </a:r>
          </a:p>
        </p:txBody>
      </p:sp>
      <p:sp>
        <p:nvSpPr>
          <p:cNvPr id="64" name="Rectangle 13"/>
          <p:cNvSpPr>
            <a:spLocks noChangeArrowheads="1"/>
          </p:cNvSpPr>
          <p:nvPr userDrawn="1">
            <p:custDataLst>
              <p:tags r:id="rId12"/>
            </p:custDataLst>
          </p:nvPr>
        </p:nvSpPr>
        <p:spPr bwMode="auto">
          <a:xfrm>
            <a:off x="-1550725" y="3087636"/>
            <a:ext cx="811268" cy="332293"/>
          </a:xfrm>
          <a:prstGeom prst="rect">
            <a:avLst/>
          </a:prstGeom>
          <a:solidFill>
            <a:srgbClr val="00703C"/>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0   112   60</a:t>
            </a:r>
          </a:p>
        </p:txBody>
      </p:sp>
      <p:sp>
        <p:nvSpPr>
          <p:cNvPr id="65" name="Rectangle 34"/>
          <p:cNvSpPr>
            <a:spLocks noChangeArrowheads="1"/>
          </p:cNvSpPr>
          <p:nvPr userDrawn="1">
            <p:custDataLst>
              <p:tags r:id="rId13"/>
            </p:custDataLst>
          </p:nvPr>
        </p:nvSpPr>
        <p:spPr bwMode="auto">
          <a:xfrm>
            <a:off x="-1550725" y="2726460"/>
            <a:ext cx="811268" cy="332293"/>
          </a:xfrm>
          <a:prstGeom prst="rect">
            <a:avLst/>
          </a:prstGeom>
          <a:solidFill>
            <a:srgbClr val="CCD7EA"/>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latin typeface="Arial" pitchFamily="34" charset="0"/>
                <a:ea typeface="ＭＳ Ｐゴシック"/>
                <a:cs typeface="Arial" pitchFamily="34" charset="0"/>
              </a:rPr>
              <a:t>204   215   234</a:t>
            </a:r>
          </a:p>
        </p:txBody>
      </p:sp>
      <p:sp>
        <p:nvSpPr>
          <p:cNvPr id="66" name="Rectangle 22"/>
          <p:cNvSpPr>
            <a:spLocks noChangeArrowheads="1"/>
          </p:cNvSpPr>
          <p:nvPr userDrawn="1">
            <p:custDataLst>
              <p:tags r:id="rId14"/>
            </p:custDataLst>
          </p:nvPr>
        </p:nvSpPr>
        <p:spPr bwMode="auto">
          <a:xfrm>
            <a:off x="-1550725" y="5254694"/>
            <a:ext cx="811268" cy="332293"/>
          </a:xfrm>
          <a:prstGeom prst="rect">
            <a:avLst/>
          </a:prstGeom>
          <a:solidFill>
            <a:srgbClr val="5E6E66"/>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94   110   102</a:t>
            </a:r>
          </a:p>
        </p:txBody>
      </p:sp>
      <p:sp>
        <p:nvSpPr>
          <p:cNvPr id="67" name="TextBox 66"/>
          <p:cNvSpPr txBox="1"/>
          <p:nvPr userDrawn="1"/>
        </p:nvSpPr>
        <p:spPr>
          <a:xfrm>
            <a:off x="-1815652" y="328576"/>
            <a:ext cx="1373052" cy="592983"/>
          </a:xfrm>
          <a:prstGeom prst="rect">
            <a:avLst/>
          </a:prstGeom>
          <a:noFill/>
        </p:spPr>
        <p:txBody>
          <a:bodyPr wrap="square" rtlCol="0">
            <a:spAutoFit/>
          </a:bodyPr>
          <a:lstStyle/>
          <a:p>
            <a:pPr algn="ctr"/>
            <a:r>
              <a:rPr lang="en-US" sz="1600" dirty="0"/>
              <a:t>Palette RGB values</a:t>
            </a:r>
          </a:p>
        </p:txBody>
      </p:sp>
      <p:sp>
        <p:nvSpPr>
          <p:cNvPr id="27" name="Text Placeholder 21"/>
          <p:cNvSpPr>
            <a:spLocks noGrp="1"/>
          </p:cNvSpPr>
          <p:nvPr userDrawn="1">
            <p:ph type="body" sz="quarter" idx="13"/>
          </p:nvPr>
        </p:nvSpPr>
        <p:spPr>
          <a:xfrm>
            <a:off x="432512" y="820421"/>
            <a:ext cx="9152079" cy="464185"/>
          </a:xfrm>
          <a:prstGeom prst="rect">
            <a:avLst/>
          </a:prstGeom>
        </p:spPr>
        <p:txBody>
          <a:bodyPr tIns="155448" anchor="t" anchorCtr="0">
            <a:noAutofit/>
          </a:bodyPr>
          <a:lstStyle>
            <a:lvl1pPr marL="0" indent="0" algn="l" rtl="0" eaLnBrk="0" fontAlgn="base" hangingPunct="0">
              <a:lnSpc>
                <a:spcPct val="100000"/>
              </a:lnSpc>
              <a:spcBef>
                <a:spcPts val="1114"/>
              </a:spcBef>
              <a:spcAft>
                <a:spcPct val="0"/>
              </a:spcAft>
              <a:buClrTx/>
              <a:buSzPct val="100000"/>
              <a:buFontTx/>
              <a:buNone/>
              <a:defRPr lang="en-US" sz="1800" i="1" kern="1200" baseline="0" dirty="0" smtClean="0">
                <a:solidFill>
                  <a:schemeClr val="tx1"/>
                </a:solidFill>
                <a:latin typeface="Arial" pitchFamily="34" charset="0"/>
                <a:ea typeface="+mn-ea"/>
                <a:cs typeface="+mn-cs"/>
              </a:defRPr>
            </a:lvl1pPr>
            <a:lvl2pPr marL="636765" indent="-254706" algn="l" rtl="0" eaLnBrk="0" fontAlgn="base" hangingPunct="0">
              <a:lnSpc>
                <a:spcPct val="100000"/>
              </a:lnSpc>
              <a:spcBef>
                <a:spcPts val="1114"/>
              </a:spcBef>
              <a:spcAft>
                <a:spcPct val="0"/>
              </a:spcAft>
              <a:buClrTx/>
              <a:buSzPct val="100000"/>
              <a:defRPr lang="en-US" sz="1300" kern="1200" baseline="0" dirty="0" smtClean="0">
                <a:solidFill>
                  <a:schemeClr val="tx1"/>
                </a:solidFill>
                <a:latin typeface="Arial" pitchFamily="34" charset="0"/>
                <a:ea typeface="+mn-ea"/>
                <a:cs typeface="+mn-cs"/>
              </a:defRPr>
            </a:lvl2pPr>
            <a:lvl3pPr marL="1018824" indent="-254706" algn="l" rtl="0" eaLnBrk="0" fontAlgn="base" hangingPunct="0">
              <a:lnSpc>
                <a:spcPct val="100000"/>
              </a:lnSpc>
              <a:spcBef>
                <a:spcPts val="1114"/>
              </a:spcBef>
              <a:spcAft>
                <a:spcPct val="0"/>
              </a:spcAft>
              <a:buClrTx/>
              <a:buSzPct val="100000"/>
              <a:buFont typeface="Courier New" pitchFamily="49" charset="0"/>
              <a:buChar char="o"/>
              <a:defRPr lang="en-US" sz="1200" kern="1200" baseline="0" dirty="0" smtClean="0">
                <a:solidFill>
                  <a:schemeClr val="tx1"/>
                </a:solidFill>
                <a:latin typeface="Arial" pitchFamily="34" charset="0"/>
                <a:ea typeface="+mn-ea"/>
                <a:cs typeface="+mn-cs"/>
              </a:defRPr>
            </a:lvl3pPr>
            <a:lvl4pPr marL="1400884" indent="-254706" algn="l" rtl="0" eaLnBrk="0" fontAlgn="base" hangingPunct="0">
              <a:lnSpc>
                <a:spcPct val="100000"/>
              </a:lnSpc>
              <a:spcBef>
                <a:spcPts val="1114"/>
              </a:spcBef>
              <a:spcAft>
                <a:spcPct val="0"/>
              </a:spcAft>
              <a:buClrTx/>
              <a:buSzPct val="100000"/>
              <a:buFont typeface="Wingdings" pitchFamily="2" charset="2"/>
              <a:buChar char="§"/>
              <a:defRPr lang="en-US" sz="1100" kern="1200" baseline="0" dirty="0" smtClean="0">
                <a:solidFill>
                  <a:schemeClr val="tx1"/>
                </a:solidFill>
                <a:latin typeface="Arial" pitchFamily="34" charset="0"/>
                <a:ea typeface="+mn-ea"/>
                <a:cs typeface="+mn-cs"/>
              </a:defRPr>
            </a:lvl4pPr>
            <a:lvl5pPr marL="1782943" indent="-254706" algn="l" rtl="0" eaLnBrk="0" fontAlgn="base" hangingPunct="0">
              <a:lnSpc>
                <a:spcPct val="100000"/>
              </a:lnSpc>
              <a:spcBef>
                <a:spcPts val="1114"/>
              </a:spcBef>
              <a:spcAft>
                <a:spcPct val="0"/>
              </a:spcAft>
              <a:buClrTx/>
              <a:buSzPct val="100000"/>
              <a:buFont typeface="Arial" pitchFamily="34" charset="0"/>
              <a:buChar char="–"/>
              <a:defRPr lang="en-US" sz="1000" kern="1200" baseline="0" dirty="0">
                <a:solidFill>
                  <a:schemeClr val="tx1"/>
                </a:solidFill>
                <a:latin typeface="Arial" pitchFamily="34" charset="0"/>
                <a:ea typeface="+mn-ea"/>
                <a:cs typeface="+mn-cs"/>
              </a:defRPr>
            </a:lvl5pPr>
          </a:lstStyle>
          <a:p>
            <a:pPr lvl="0"/>
            <a:r>
              <a:rPr lang="en-US" dirty="0"/>
              <a:t>Click to edit Master text styles</a:t>
            </a:r>
          </a:p>
        </p:txBody>
      </p:sp>
      <p:sp>
        <p:nvSpPr>
          <p:cNvPr id="26" name="Rectangle 25"/>
          <p:cNvSpPr>
            <a:spLocks noChangeArrowheads="1"/>
          </p:cNvSpPr>
          <p:nvPr userDrawn="1">
            <p:custDataLst>
              <p:tags r:id="rId15"/>
            </p:custDataLst>
          </p:nvPr>
        </p:nvSpPr>
        <p:spPr bwMode="auto">
          <a:xfrm>
            <a:off x="-1549772" y="1281755"/>
            <a:ext cx="809365" cy="332293"/>
          </a:xfrm>
          <a:prstGeom prst="rect">
            <a:avLst/>
          </a:prstGeom>
          <a:solidFill>
            <a:schemeClr val="accent2"/>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100  135   190</a:t>
            </a:r>
          </a:p>
        </p:txBody>
      </p:sp>
      <p:sp>
        <p:nvSpPr>
          <p:cNvPr id="30" name="Rectangle 34"/>
          <p:cNvSpPr>
            <a:spLocks noChangeArrowheads="1"/>
          </p:cNvSpPr>
          <p:nvPr userDrawn="1">
            <p:custDataLst>
              <p:tags r:id="rId16"/>
            </p:custDataLst>
          </p:nvPr>
        </p:nvSpPr>
        <p:spPr bwMode="auto">
          <a:xfrm>
            <a:off x="-1549772" y="921560"/>
            <a:ext cx="809362" cy="331228"/>
          </a:xfrm>
          <a:prstGeom prst="rect">
            <a:avLst/>
          </a:prstGeom>
          <a:solidFill>
            <a:schemeClr val="accent1"/>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 0</a:t>
            </a:r>
            <a:r>
              <a:rPr lang="en-US" sz="800" baseline="0" dirty="0">
                <a:solidFill>
                  <a:srgbClr val="FFFFFF"/>
                </a:solidFill>
                <a:latin typeface="Arial" pitchFamily="34" charset="0"/>
                <a:ea typeface="ＭＳ Ｐゴシック"/>
                <a:cs typeface="Arial" pitchFamily="34" charset="0"/>
              </a:rPr>
              <a:t>  </a:t>
            </a:r>
            <a:r>
              <a:rPr lang="en-US" sz="800" dirty="0">
                <a:solidFill>
                  <a:srgbClr val="FFFFFF"/>
                </a:solidFill>
                <a:latin typeface="Arial" pitchFamily="34" charset="0"/>
                <a:ea typeface="ＭＳ Ｐゴシック"/>
                <a:cs typeface="Arial" pitchFamily="34" charset="0"/>
              </a:rPr>
              <a:t> 72   122</a:t>
            </a:r>
          </a:p>
        </p:txBody>
      </p:sp>
    </p:spTree>
    <p:extLst>
      <p:ext uri="{BB962C8B-B14F-4D97-AF65-F5344CB8AC3E}">
        <p14:creationId xmlns:p14="http://schemas.microsoft.com/office/powerpoint/2010/main" val="597535534"/>
      </p:ext>
    </p:extLst>
  </p:cSld>
  <p:clrMapOvr>
    <a:masterClrMapping/>
  </p:clrMapOvr>
  <p:extLst>
    <p:ext uri="{DCECCB84-F9BA-43D5-87BE-67443E8EF086}">
      <p15:sldGuideLst xmlns:p15="http://schemas.microsoft.com/office/powerpoint/2012/main">
        <p15:guide id="1" orient="horz" pos="720" userDrawn="1">
          <p15:clr>
            <a:srgbClr val="FBAE40"/>
          </p15:clr>
        </p15:guide>
        <p15:guide id="2" pos="5496" userDrawn="1">
          <p15:clr>
            <a:srgbClr val="FBAE40"/>
          </p15:clr>
        </p15:guide>
        <p15:guide id="3" orient="horz" pos="93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Full Page with Bar">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18" name="Content Placeholder 2"/>
          <p:cNvSpPr>
            <a:spLocks noGrp="1"/>
          </p:cNvSpPr>
          <p:nvPr>
            <p:ph sz="quarter" idx="21"/>
          </p:nvPr>
        </p:nvSpPr>
        <p:spPr>
          <a:xfrm>
            <a:off x="434818" y="4419317"/>
            <a:ext cx="9170955" cy="2351510"/>
          </a:xfrm>
        </p:spPr>
        <p:txBody>
          <a:bodyPr tIns="50941">
            <a:normAutofit/>
          </a:bodyPr>
          <a:lstStyle>
            <a:lvl1pPr>
              <a:defRPr sz="1300">
                <a:latin typeface="Arial" panose="020B0604020202020204" pitchFamily="34" charset="0"/>
                <a:cs typeface="Arial" panose="020B0604020202020204" pitchFamily="34" charset="0"/>
              </a:defRPr>
            </a:lvl1pPr>
            <a:lvl2pPr>
              <a:defRPr sz="1300">
                <a:latin typeface="Arial" panose="020B0604020202020204" pitchFamily="34" charset="0"/>
                <a:cs typeface="Arial" panose="020B0604020202020204" pitchFamily="34" charset="0"/>
              </a:defRPr>
            </a:lvl2pPr>
            <a:lvl3pPr>
              <a:defRPr sz="1300">
                <a:latin typeface="Arial" panose="020B0604020202020204" pitchFamily="34" charset="0"/>
                <a:cs typeface="Arial" panose="020B0604020202020204" pitchFamily="34" charset="0"/>
              </a:defRPr>
            </a:lvl3pPr>
            <a:lvl4pPr>
              <a:defRPr sz="1300"/>
            </a:lvl4pPr>
          </a:lstStyle>
          <a:p>
            <a:pPr lvl="0"/>
            <a:r>
              <a:rPr lang="en-US" dirty="0"/>
              <a:t>Click to edit Master text styles</a:t>
            </a:r>
          </a:p>
          <a:p>
            <a:pPr lvl="1"/>
            <a:r>
              <a:rPr lang="en-US" dirty="0"/>
              <a:t>Second level</a:t>
            </a:r>
          </a:p>
          <a:p>
            <a:pPr lvl="2"/>
            <a:r>
              <a:rPr lang="en-US" dirty="0"/>
              <a:t>Third level</a:t>
            </a:r>
          </a:p>
          <a:p>
            <a:pPr lvl="3"/>
            <a:r>
              <a:rPr lang="en-US" sz="1300" dirty="0"/>
              <a:t>Fourth level</a:t>
            </a:r>
            <a:endParaRPr lang="en-US" dirty="0"/>
          </a:p>
        </p:txBody>
      </p:sp>
      <p:sp>
        <p:nvSpPr>
          <p:cNvPr id="9" name="Title 9"/>
          <p:cNvSpPr>
            <a:spLocks noGrp="1"/>
          </p:cNvSpPr>
          <p:nvPr>
            <p:ph type="title"/>
          </p:nvPr>
        </p:nvSpPr>
        <p:spPr>
          <a:xfrm>
            <a:off x="432511" y="259080"/>
            <a:ext cx="9052560" cy="518160"/>
          </a:xfrm>
          <a:prstGeom prst="rect">
            <a:avLst/>
          </a:prstGeom>
        </p:spPr>
        <p:txBody>
          <a:bodyPr anchor="b" anchorCtr="0"/>
          <a:lstStyle>
            <a:lvl1pPr algn="l">
              <a:defRPr sz="2200" b="1">
                <a:solidFill>
                  <a:schemeClr val="tx1"/>
                </a:solidFill>
                <a:latin typeface="Arial" pitchFamily="34" charset="0"/>
                <a:cs typeface="Arial" pitchFamily="34" charset="0"/>
              </a:defRPr>
            </a:lvl1pPr>
          </a:lstStyle>
          <a:p>
            <a:r>
              <a:rPr lang="en-US" dirty="0"/>
              <a:t>Click to edit Master title style</a:t>
            </a:r>
          </a:p>
        </p:txBody>
      </p:sp>
      <p:sp>
        <p:nvSpPr>
          <p:cNvPr id="11" name="Text Placeholder 4"/>
          <p:cNvSpPr>
            <a:spLocks noGrp="1"/>
          </p:cNvSpPr>
          <p:nvPr>
            <p:ph type="body" sz="quarter" idx="16" hasCustomPrompt="1"/>
          </p:nvPr>
        </p:nvSpPr>
        <p:spPr>
          <a:xfrm>
            <a:off x="3867072" y="83695"/>
            <a:ext cx="2324259" cy="321306"/>
          </a:xfrm>
        </p:spPr>
        <p:txBody>
          <a:bodyPr>
            <a:normAutofit/>
          </a:bodyPr>
          <a:lstStyle>
            <a:lvl1pPr marL="0" indent="0" algn="ctr">
              <a:buNone/>
              <a:defRPr sz="1200" b="0"/>
            </a:lvl1pPr>
          </a:lstStyle>
          <a:p>
            <a:pPr lvl="0"/>
            <a:r>
              <a:rPr lang="en-US" dirty="0"/>
              <a:t>(optional) CONFIDENTIAL</a:t>
            </a:r>
          </a:p>
        </p:txBody>
      </p:sp>
      <p:sp>
        <p:nvSpPr>
          <p:cNvPr id="13" name="Text Placeholder 4"/>
          <p:cNvSpPr>
            <a:spLocks noGrp="1"/>
          </p:cNvSpPr>
          <p:nvPr>
            <p:ph type="body" sz="quarter" idx="17" hasCustomPrompt="1"/>
          </p:nvPr>
        </p:nvSpPr>
        <p:spPr>
          <a:xfrm>
            <a:off x="7260333" y="357508"/>
            <a:ext cx="2324259" cy="321306"/>
          </a:xfrm>
        </p:spPr>
        <p:txBody>
          <a:bodyPr anchor="b" anchorCtr="0">
            <a:normAutofit/>
          </a:bodyPr>
          <a:lstStyle>
            <a:lvl1pPr marL="0" indent="0" algn="r">
              <a:buNone/>
              <a:defRPr sz="1300" b="0"/>
            </a:lvl1pPr>
          </a:lstStyle>
          <a:p>
            <a:pPr lvl="0"/>
            <a:r>
              <a:rPr lang="en-US" dirty="0"/>
              <a:t>(optional) SECTION TITLE</a:t>
            </a:r>
          </a:p>
        </p:txBody>
      </p:sp>
      <p:sp>
        <p:nvSpPr>
          <p:cNvPr id="3" name="Content Placeholder 2"/>
          <p:cNvSpPr>
            <a:spLocks noGrp="1"/>
          </p:cNvSpPr>
          <p:nvPr>
            <p:ph sz="quarter" idx="18"/>
          </p:nvPr>
        </p:nvSpPr>
        <p:spPr>
          <a:xfrm>
            <a:off x="434818" y="1701495"/>
            <a:ext cx="9170955" cy="2351510"/>
          </a:xfrm>
        </p:spPr>
        <p:txBody>
          <a:bodyPr tIns="50941">
            <a:normAutofit/>
          </a:bodyPr>
          <a:lstStyle>
            <a:lvl1pPr>
              <a:defRPr sz="1300">
                <a:latin typeface="Arial" panose="020B0604020202020204" pitchFamily="34" charset="0"/>
                <a:cs typeface="Arial" panose="020B0604020202020204" pitchFamily="34" charset="0"/>
              </a:defRPr>
            </a:lvl1pPr>
            <a:lvl2pPr>
              <a:defRPr sz="1300">
                <a:latin typeface="Arial" panose="020B0604020202020204" pitchFamily="34" charset="0"/>
                <a:cs typeface="Arial" panose="020B0604020202020204" pitchFamily="34" charset="0"/>
              </a:defRPr>
            </a:lvl2pPr>
            <a:lvl3pPr>
              <a:defRPr sz="1300">
                <a:latin typeface="Arial" panose="020B0604020202020204" pitchFamily="34" charset="0"/>
                <a:cs typeface="Arial" panose="020B0604020202020204" pitchFamily="34" charset="0"/>
              </a:defRPr>
            </a:lvl3pPr>
            <a:lvl4pPr>
              <a:defRPr sz="1300"/>
            </a:lvl4pPr>
          </a:lstStyle>
          <a:p>
            <a:pPr lvl="0"/>
            <a:r>
              <a:rPr lang="en-US" dirty="0"/>
              <a:t>Click to edit Master text styles</a:t>
            </a:r>
          </a:p>
          <a:p>
            <a:pPr lvl="1"/>
            <a:r>
              <a:rPr lang="en-US" dirty="0"/>
              <a:t>Second level</a:t>
            </a:r>
          </a:p>
          <a:p>
            <a:pPr lvl="2"/>
            <a:r>
              <a:rPr lang="en-US" dirty="0"/>
              <a:t>Third level</a:t>
            </a:r>
          </a:p>
          <a:p>
            <a:pPr lvl="3"/>
            <a:r>
              <a:rPr lang="en-US" sz="1300" dirty="0"/>
              <a:t>Fourth level</a:t>
            </a:r>
            <a:endParaRPr lang="en-US" dirty="0"/>
          </a:p>
        </p:txBody>
      </p:sp>
      <p:sp>
        <p:nvSpPr>
          <p:cNvPr id="17" name="Text Placeholder 23"/>
          <p:cNvSpPr>
            <a:spLocks noGrp="1"/>
          </p:cNvSpPr>
          <p:nvPr>
            <p:ph type="body" sz="quarter" idx="14" hasCustomPrompt="1"/>
          </p:nvPr>
        </p:nvSpPr>
        <p:spPr>
          <a:xfrm>
            <a:off x="432511" y="6995161"/>
            <a:ext cx="9173261" cy="226729"/>
          </a:xfrm>
          <a:prstGeom prst="rect">
            <a:avLst/>
          </a:prstGeom>
        </p:spPr>
        <p:txBody>
          <a:bodyPr wrap="square" anchor="b" anchorCtr="0">
            <a:spAutoFit/>
          </a:bodyPr>
          <a:lstStyle>
            <a:lvl1pPr marL="254706" indent="-254706">
              <a:spcBef>
                <a:spcPts val="0"/>
              </a:spcBef>
              <a:buFont typeface="+mj-lt"/>
              <a:buAutoNum type="arabicParenBoth"/>
              <a:defRPr sz="800" b="0" baseline="0">
                <a:latin typeface="Arial" pitchFamily="34" charset="0"/>
                <a:cs typeface="Arial" pitchFamily="34" charset="0"/>
              </a:defRPr>
            </a:lvl1pPr>
            <a:lvl2pPr>
              <a:defRPr sz="900">
                <a:latin typeface="Arial" pitchFamily="34" charset="0"/>
                <a:cs typeface="Arial" pitchFamily="34" charset="0"/>
              </a:defRPr>
            </a:lvl2pPr>
            <a:lvl3pPr>
              <a:defRPr sz="900">
                <a:latin typeface="Arial" pitchFamily="34" charset="0"/>
                <a:cs typeface="Arial" pitchFamily="34" charset="0"/>
              </a:defRPr>
            </a:lvl3pPr>
            <a:lvl4pPr>
              <a:defRPr sz="900">
                <a:latin typeface="Arial" pitchFamily="34" charset="0"/>
                <a:cs typeface="Arial" pitchFamily="34" charset="0"/>
              </a:defRPr>
            </a:lvl4pPr>
            <a:lvl5pPr>
              <a:defRPr sz="900">
                <a:latin typeface="Arial" pitchFamily="34" charset="0"/>
                <a:cs typeface="Arial" pitchFamily="34" charset="0"/>
              </a:defRPr>
            </a:lvl5pPr>
          </a:lstStyle>
          <a:p>
            <a:pPr lvl="0"/>
            <a:r>
              <a:rPr lang="en-US" dirty="0"/>
              <a:t>[Footnote]</a:t>
            </a:r>
          </a:p>
        </p:txBody>
      </p:sp>
      <p:sp>
        <p:nvSpPr>
          <p:cNvPr id="52" name="Rectangle 51"/>
          <p:cNvSpPr>
            <a:spLocks noChangeArrowheads="1"/>
          </p:cNvSpPr>
          <p:nvPr userDrawn="1">
            <p:custDataLst>
              <p:tags r:id="rId1"/>
            </p:custDataLst>
          </p:nvPr>
        </p:nvSpPr>
        <p:spPr bwMode="auto">
          <a:xfrm>
            <a:off x="-1549772" y="1281755"/>
            <a:ext cx="809365" cy="332293"/>
          </a:xfrm>
          <a:prstGeom prst="rect">
            <a:avLst/>
          </a:prstGeom>
          <a:solidFill>
            <a:schemeClr val="accent2"/>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100  135   190</a:t>
            </a:r>
          </a:p>
        </p:txBody>
      </p:sp>
      <p:sp>
        <p:nvSpPr>
          <p:cNvPr id="53" name="Rectangle 10"/>
          <p:cNvSpPr>
            <a:spLocks noChangeArrowheads="1"/>
          </p:cNvSpPr>
          <p:nvPr userDrawn="1">
            <p:custDataLst>
              <p:tags r:id="rId2"/>
            </p:custDataLst>
          </p:nvPr>
        </p:nvSpPr>
        <p:spPr bwMode="auto">
          <a:xfrm>
            <a:off x="-1550725" y="3809989"/>
            <a:ext cx="811268" cy="332293"/>
          </a:xfrm>
          <a:prstGeom prst="rect">
            <a:avLst/>
          </a:prstGeom>
          <a:solidFill>
            <a:srgbClr val="008986"/>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0   137   134</a:t>
            </a:r>
          </a:p>
        </p:txBody>
      </p:sp>
      <p:sp>
        <p:nvSpPr>
          <p:cNvPr id="54" name="Rectangle 2"/>
          <p:cNvSpPr>
            <a:spLocks noChangeArrowheads="1"/>
          </p:cNvSpPr>
          <p:nvPr userDrawn="1">
            <p:custDataLst>
              <p:tags r:id="rId3"/>
            </p:custDataLst>
          </p:nvPr>
        </p:nvSpPr>
        <p:spPr bwMode="auto">
          <a:xfrm>
            <a:off x="-1550725" y="6338226"/>
            <a:ext cx="811268" cy="332293"/>
          </a:xfrm>
          <a:prstGeom prst="rect">
            <a:avLst/>
          </a:prstGeom>
          <a:solidFill>
            <a:srgbClr val="231F20"/>
          </a:solidFill>
          <a:ln w="6350">
            <a:solidFill>
              <a:schemeClr val="bg1"/>
            </a:solidFill>
            <a:miter lim="800000"/>
            <a:headEnd/>
            <a:tailEnd/>
          </a:ln>
        </p:spPr>
        <p:txBody>
          <a:bodyPr wrap="none" anchor="ctr"/>
          <a:lstStyle/>
          <a:p>
            <a:pPr algn="ctr" fontAlgn="base">
              <a:spcBef>
                <a:spcPct val="0"/>
              </a:spcBef>
              <a:spcAft>
                <a:spcPct val="0"/>
              </a:spcAft>
              <a:tabLst>
                <a:tab pos="65446" algn="l"/>
              </a:tabLst>
            </a:pPr>
            <a:r>
              <a:rPr lang="en-US" sz="800" dirty="0">
                <a:solidFill>
                  <a:srgbClr val="FFFFFF"/>
                </a:solidFill>
                <a:latin typeface="Arial" pitchFamily="34" charset="0"/>
                <a:ea typeface="ＭＳ Ｐゴシック"/>
                <a:cs typeface="Arial" pitchFamily="34" charset="0"/>
              </a:rPr>
              <a:t>	35   31   32</a:t>
            </a:r>
          </a:p>
        </p:txBody>
      </p:sp>
      <p:sp>
        <p:nvSpPr>
          <p:cNvPr id="55" name="Rectangle 5"/>
          <p:cNvSpPr>
            <a:spLocks noChangeArrowheads="1"/>
          </p:cNvSpPr>
          <p:nvPr userDrawn="1">
            <p:custDataLst>
              <p:tags r:id="rId4"/>
            </p:custDataLst>
          </p:nvPr>
        </p:nvSpPr>
        <p:spPr bwMode="auto">
          <a:xfrm>
            <a:off x="-1550725" y="4893518"/>
            <a:ext cx="811268" cy="332293"/>
          </a:xfrm>
          <a:prstGeom prst="rect">
            <a:avLst/>
          </a:prstGeom>
          <a:solidFill>
            <a:srgbClr val="A9B089"/>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169   176   137</a:t>
            </a:r>
          </a:p>
        </p:txBody>
      </p:sp>
      <p:sp>
        <p:nvSpPr>
          <p:cNvPr id="56" name="Rectangle 22"/>
          <p:cNvSpPr>
            <a:spLocks noChangeArrowheads="1"/>
          </p:cNvSpPr>
          <p:nvPr userDrawn="1">
            <p:custDataLst>
              <p:tags r:id="rId5"/>
            </p:custDataLst>
          </p:nvPr>
        </p:nvSpPr>
        <p:spPr bwMode="auto">
          <a:xfrm>
            <a:off x="-1549772" y="2004107"/>
            <a:ext cx="809365" cy="332293"/>
          </a:xfrm>
          <a:prstGeom prst="rect">
            <a:avLst/>
          </a:prstGeom>
          <a:solidFill>
            <a:srgbClr val="E47200"/>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228   114   0</a:t>
            </a:r>
          </a:p>
        </p:txBody>
      </p:sp>
      <p:sp>
        <p:nvSpPr>
          <p:cNvPr id="57" name="Rectangle 34"/>
          <p:cNvSpPr>
            <a:spLocks noChangeArrowheads="1"/>
          </p:cNvSpPr>
          <p:nvPr userDrawn="1">
            <p:custDataLst>
              <p:tags r:id="rId6"/>
            </p:custDataLst>
          </p:nvPr>
        </p:nvSpPr>
        <p:spPr bwMode="auto">
          <a:xfrm>
            <a:off x="-1550725" y="3448813"/>
            <a:ext cx="811268" cy="332293"/>
          </a:xfrm>
          <a:prstGeom prst="rect">
            <a:avLst/>
          </a:prstGeom>
          <a:solidFill>
            <a:srgbClr val="AFAFAF"/>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175</a:t>
            </a:r>
            <a:r>
              <a:rPr lang="en-US" sz="800" baseline="0" dirty="0">
                <a:solidFill>
                  <a:srgbClr val="FFFFFF"/>
                </a:solidFill>
                <a:latin typeface="Arial" pitchFamily="34" charset="0"/>
                <a:ea typeface="ＭＳ Ｐゴシック"/>
                <a:cs typeface="Arial" pitchFamily="34" charset="0"/>
              </a:rPr>
              <a:t>   </a:t>
            </a:r>
            <a:r>
              <a:rPr lang="en-US" sz="800" dirty="0">
                <a:solidFill>
                  <a:srgbClr val="FFFFFF"/>
                </a:solidFill>
                <a:latin typeface="Arial" pitchFamily="34" charset="0"/>
                <a:ea typeface="ＭＳ Ｐゴシック"/>
                <a:cs typeface="Arial" pitchFamily="34" charset="0"/>
              </a:rPr>
              <a:t>175   175</a:t>
            </a:r>
          </a:p>
        </p:txBody>
      </p:sp>
      <p:sp>
        <p:nvSpPr>
          <p:cNvPr id="58" name="Rectangle 34"/>
          <p:cNvSpPr>
            <a:spLocks noChangeArrowheads="1"/>
          </p:cNvSpPr>
          <p:nvPr userDrawn="1">
            <p:custDataLst>
              <p:tags r:id="rId7"/>
            </p:custDataLst>
          </p:nvPr>
        </p:nvSpPr>
        <p:spPr bwMode="auto">
          <a:xfrm>
            <a:off x="-1550725" y="5615871"/>
            <a:ext cx="811268" cy="332293"/>
          </a:xfrm>
          <a:prstGeom prst="rect">
            <a:avLst/>
          </a:prstGeom>
          <a:solidFill>
            <a:srgbClr val="CA8CB8"/>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chemeClr val="tx1"/>
                </a:solidFill>
                <a:latin typeface="Arial" pitchFamily="34" charset="0"/>
                <a:ea typeface="ＭＳ Ｐゴシック"/>
                <a:cs typeface="Arial" pitchFamily="34" charset="0"/>
              </a:rPr>
              <a:t>202   140   184</a:t>
            </a:r>
          </a:p>
        </p:txBody>
      </p:sp>
      <p:sp>
        <p:nvSpPr>
          <p:cNvPr id="59" name="Rectangle 25"/>
          <p:cNvSpPr>
            <a:spLocks noChangeArrowheads="1"/>
          </p:cNvSpPr>
          <p:nvPr userDrawn="1">
            <p:custDataLst>
              <p:tags r:id="rId8"/>
            </p:custDataLst>
          </p:nvPr>
        </p:nvSpPr>
        <p:spPr bwMode="auto">
          <a:xfrm>
            <a:off x="-1550725" y="4171165"/>
            <a:ext cx="811268" cy="332293"/>
          </a:xfrm>
          <a:prstGeom prst="rect">
            <a:avLst/>
          </a:prstGeom>
          <a:solidFill>
            <a:srgbClr val="78B257"/>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120   178   87</a:t>
            </a:r>
          </a:p>
        </p:txBody>
      </p:sp>
      <p:sp>
        <p:nvSpPr>
          <p:cNvPr id="61" name="Rectangle 23"/>
          <p:cNvSpPr>
            <a:spLocks noChangeArrowheads="1"/>
          </p:cNvSpPr>
          <p:nvPr userDrawn="1">
            <p:custDataLst>
              <p:tags r:id="rId9"/>
            </p:custDataLst>
          </p:nvPr>
        </p:nvSpPr>
        <p:spPr bwMode="auto">
          <a:xfrm>
            <a:off x="-1550725" y="2365284"/>
            <a:ext cx="811268" cy="332293"/>
          </a:xfrm>
          <a:prstGeom prst="rect">
            <a:avLst/>
          </a:prstGeom>
          <a:solidFill>
            <a:srgbClr val="6B2146"/>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107   33   70</a:t>
            </a:r>
          </a:p>
        </p:txBody>
      </p:sp>
      <p:sp>
        <p:nvSpPr>
          <p:cNvPr id="62" name="Rectangle 34"/>
          <p:cNvSpPr>
            <a:spLocks noChangeArrowheads="1"/>
          </p:cNvSpPr>
          <p:nvPr userDrawn="1">
            <p:custDataLst>
              <p:tags r:id="rId10"/>
            </p:custDataLst>
          </p:nvPr>
        </p:nvSpPr>
        <p:spPr bwMode="auto">
          <a:xfrm>
            <a:off x="-1550725" y="5977047"/>
            <a:ext cx="811268" cy="332293"/>
          </a:xfrm>
          <a:prstGeom prst="rect">
            <a:avLst/>
          </a:prstGeom>
          <a:solidFill>
            <a:srgbClr val="666699"/>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102   102   153</a:t>
            </a:r>
          </a:p>
        </p:txBody>
      </p:sp>
      <p:sp>
        <p:nvSpPr>
          <p:cNvPr id="63" name="Rectangle 8"/>
          <p:cNvSpPr>
            <a:spLocks noChangeArrowheads="1"/>
          </p:cNvSpPr>
          <p:nvPr userDrawn="1">
            <p:custDataLst>
              <p:tags r:id="rId11"/>
            </p:custDataLst>
          </p:nvPr>
        </p:nvSpPr>
        <p:spPr bwMode="auto">
          <a:xfrm>
            <a:off x="-1550725" y="4532342"/>
            <a:ext cx="811268" cy="332293"/>
          </a:xfrm>
          <a:prstGeom prst="rect">
            <a:avLst/>
          </a:prstGeom>
          <a:solidFill>
            <a:srgbClr val="D4002F"/>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212   0   47</a:t>
            </a:r>
          </a:p>
        </p:txBody>
      </p:sp>
      <p:sp>
        <p:nvSpPr>
          <p:cNvPr id="64" name="Rectangle 16"/>
          <p:cNvSpPr>
            <a:spLocks noChangeArrowheads="1"/>
          </p:cNvSpPr>
          <p:nvPr userDrawn="1">
            <p:custDataLst>
              <p:tags r:id="rId12"/>
            </p:custDataLst>
          </p:nvPr>
        </p:nvSpPr>
        <p:spPr bwMode="auto">
          <a:xfrm>
            <a:off x="-1549771" y="1642931"/>
            <a:ext cx="809362" cy="332293"/>
          </a:xfrm>
          <a:prstGeom prst="rect">
            <a:avLst/>
          </a:prstGeom>
          <a:solidFill>
            <a:srgbClr val="FFCC00"/>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chemeClr val="tx1"/>
                </a:solidFill>
                <a:latin typeface="Arial" pitchFamily="34" charset="0"/>
                <a:ea typeface="ＭＳ Ｐゴシック"/>
                <a:cs typeface="Arial" pitchFamily="34" charset="0"/>
              </a:rPr>
              <a:t>255   204   0</a:t>
            </a:r>
          </a:p>
        </p:txBody>
      </p:sp>
      <p:sp>
        <p:nvSpPr>
          <p:cNvPr id="65" name="Rectangle 13"/>
          <p:cNvSpPr>
            <a:spLocks noChangeArrowheads="1"/>
          </p:cNvSpPr>
          <p:nvPr userDrawn="1">
            <p:custDataLst>
              <p:tags r:id="rId13"/>
            </p:custDataLst>
          </p:nvPr>
        </p:nvSpPr>
        <p:spPr bwMode="auto">
          <a:xfrm>
            <a:off x="-1550725" y="3087636"/>
            <a:ext cx="811268" cy="332293"/>
          </a:xfrm>
          <a:prstGeom prst="rect">
            <a:avLst/>
          </a:prstGeom>
          <a:solidFill>
            <a:srgbClr val="00703C"/>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0   112   60</a:t>
            </a:r>
          </a:p>
        </p:txBody>
      </p:sp>
      <p:sp>
        <p:nvSpPr>
          <p:cNvPr id="66" name="Rectangle 34"/>
          <p:cNvSpPr>
            <a:spLocks noChangeArrowheads="1"/>
          </p:cNvSpPr>
          <p:nvPr userDrawn="1">
            <p:custDataLst>
              <p:tags r:id="rId14"/>
            </p:custDataLst>
          </p:nvPr>
        </p:nvSpPr>
        <p:spPr bwMode="auto">
          <a:xfrm>
            <a:off x="-1550725" y="2726460"/>
            <a:ext cx="811268" cy="332293"/>
          </a:xfrm>
          <a:prstGeom prst="rect">
            <a:avLst/>
          </a:prstGeom>
          <a:solidFill>
            <a:srgbClr val="CCD7EA"/>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latin typeface="Arial" pitchFamily="34" charset="0"/>
                <a:ea typeface="ＭＳ Ｐゴシック"/>
                <a:cs typeface="Arial" pitchFamily="34" charset="0"/>
              </a:rPr>
              <a:t>204   215   234</a:t>
            </a:r>
          </a:p>
        </p:txBody>
      </p:sp>
      <p:sp>
        <p:nvSpPr>
          <p:cNvPr id="67" name="Rectangle 22"/>
          <p:cNvSpPr>
            <a:spLocks noChangeArrowheads="1"/>
          </p:cNvSpPr>
          <p:nvPr userDrawn="1">
            <p:custDataLst>
              <p:tags r:id="rId15"/>
            </p:custDataLst>
          </p:nvPr>
        </p:nvSpPr>
        <p:spPr bwMode="auto">
          <a:xfrm>
            <a:off x="-1550725" y="5254694"/>
            <a:ext cx="811268" cy="332293"/>
          </a:xfrm>
          <a:prstGeom prst="rect">
            <a:avLst/>
          </a:prstGeom>
          <a:solidFill>
            <a:srgbClr val="5E6E66"/>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94   110   102</a:t>
            </a:r>
          </a:p>
        </p:txBody>
      </p:sp>
      <p:sp>
        <p:nvSpPr>
          <p:cNvPr id="68" name="TextBox 67"/>
          <p:cNvSpPr txBox="1"/>
          <p:nvPr userDrawn="1"/>
        </p:nvSpPr>
        <p:spPr>
          <a:xfrm>
            <a:off x="-1815652" y="328576"/>
            <a:ext cx="1373052" cy="592983"/>
          </a:xfrm>
          <a:prstGeom prst="rect">
            <a:avLst/>
          </a:prstGeom>
          <a:noFill/>
        </p:spPr>
        <p:txBody>
          <a:bodyPr wrap="square" rtlCol="0">
            <a:spAutoFit/>
          </a:bodyPr>
          <a:lstStyle/>
          <a:p>
            <a:pPr algn="ctr"/>
            <a:r>
              <a:rPr lang="en-US" sz="1600" dirty="0"/>
              <a:t>Palette RGB values</a:t>
            </a:r>
          </a:p>
        </p:txBody>
      </p:sp>
      <p:sp>
        <p:nvSpPr>
          <p:cNvPr id="27" name="Text Placeholder 21"/>
          <p:cNvSpPr>
            <a:spLocks noGrp="1"/>
          </p:cNvSpPr>
          <p:nvPr userDrawn="1">
            <p:ph type="body" sz="quarter" idx="13"/>
          </p:nvPr>
        </p:nvSpPr>
        <p:spPr>
          <a:xfrm>
            <a:off x="432512" y="820421"/>
            <a:ext cx="9152079" cy="464185"/>
          </a:xfrm>
          <a:prstGeom prst="rect">
            <a:avLst/>
          </a:prstGeom>
        </p:spPr>
        <p:txBody>
          <a:bodyPr tIns="155448" anchor="t" anchorCtr="0">
            <a:noAutofit/>
          </a:bodyPr>
          <a:lstStyle>
            <a:lvl1pPr marL="0" indent="0" algn="l" rtl="0" eaLnBrk="0" fontAlgn="base" hangingPunct="0">
              <a:lnSpc>
                <a:spcPct val="100000"/>
              </a:lnSpc>
              <a:spcBef>
                <a:spcPts val="1114"/>
              </a:spcBef>
              <a:spcAft>
                <a:spcPct val="0"/>
              </a:spcAft>
              <a:buClrTx/>
              <a:buSzPct val="100000"/>
              <a:buFontTx/>
              <a:buNone/>
              <a:defRPr lang="en-US" sz="1800" i="1" kern="1200" baseline="0" dirty="0" smtClean="0">
                <a:solidFill>
                  <a:schemeClr val="tx1"/>
                </a:solidFill>
                <a:latin typeface="Arial" pitchFamily="34" charset="0"/>
                <a:ea typeface="+mn-ea"/>
                <a:cs typeface="+mn-cs"/>
              </a:defRPr>
            </a:lvl1pPr>
            <a:lvl2pPr marL="636765" indent="-254706" algn="l" rtl="0" eaLnBrk="0" fontAlgn="base" hangingPunct="0">
              <a:lnSpc>
                <a:spcPct val="100000"/>
              </a:lnSpc>
              <a:spcBef>
                <a:spcPts val="1114"/>
              </a:spcBef>
              <a:spcAft>
                <a:spcPct val="0"/>
              </a:spcAft>
              <a:buClrTx/>
              <a:buSzPct val="100000"/>
              <a:defRPr lang="en-US" sz="1300" kern="1200" baseline="0" dirty="0" smtClean="0">
                <a:solidFill>
                  <a:schemeClr val="tx1"/>
                </a:solidFill>
                <a:latin typeface="Arial" pitchFamily="34" charset="0"/>
                <a:ea typeface="+mn-ea"/>
                <a:cs typeface="+mn-cs"/>
              </a:defRPr>
            </a:lvl2pPr>
            <a:lvl3pPr marL="1018824" indent="-254706" algn="l" rtl="0" eaLnBrk="0" fontAlgn="base" hangingPunct="0">
              <a:lnSpc>
                <a:spcPct val="100000"/>
              </a:lnSpc>
              <a:spcBef>
                <a:spcPts val="1114"/>
              </a:spcBef>
              <a:spcAft>
                <a:spcPct val="0"/>
              </a:spcAft>
              <a:buClrTx/>
              <a:buSzPct val="100000"/>
              <a:buFont typeface="Courier New" pitchFamily="49" charset="0"/>
              <a:buChar char="o"/>
              <a:defRPr lang="en-US" sz="1200" kern="1200" baseline="0" dirty="0" smtClean="0">
                <a:solidFill>
                  <a:schemeClr val="tx1"/>
                </a:solidFill>
                <a:latin typeface="Arial" pitchFamily="34" charset="0"/>
                <a:ea typeface="+mn-ea"/>
                <a:cs typeface="+mn-cs"/>
              </a:defRPr>
            </a:lvl3pPr>
            <a:lvl4pPr marL="1400884" indent="-254706" algn="l" rtl="0" eaLnBrk="0" fontAlgn="base" hangingPunct="0">
              <a:lnSpc>
                <a:spcPct val="100000"/>
              </a:lnSpc>
              <a:spcBef>
                <a:spcPts val="1114"/>
              </a:spcBef>
              <a:spcAft>
                <a:spcPct val="0"/>
              </a:spcAft>
              <a:buClrTx/>
              <a:buSzPct val="100000"/>
              <a:buFont typeface="Wingdings" pitchFamily="2" charset="2"/>
              <a:buChar char="§"/>
              <a:defRPr lang="en-US" sz="1100" kern="1200" baseline="0" dirty="0" smtClean="0">
                <a:solidFill>
                  <a:schemeClr val="tx1"/>
                </a:solidFill>
                <a:latin typeface="Arial" pitchFamily="34" charset="0"/>
                <a:ea typeface="+mn-ea"/>
                <a:cs typeface="+mn-cs"/>
              </a:defRPr>
            </a:lvl4pPr>
            <a:lvl5pPr marL="1782943" indent="-254706" algn="l" rtl="0" eaLnBrk="0" fontAlgn="base" hangingPunct="0">
              <a:lnSpc>
                <a:spcPct val="100000"/>
              </a:lnSpc>
              <a:spcBef>
                <a:spcPts val="1114"/>
              </a:spcBef>
              <a:spcAft>
                <a:spcPct val="0"/>
              </a:spcAft>
              <a:buClrTx/>
              <a:buSzPct val="100000"/>
              <a:buFont typeface="Arial" pitchFamily="34" charset="0"/>
              <a:buChar char="–"/>
              <a:defRPr lang="en-US" sz="1000" kern="1200" baseline="0" dirty="0">
                <a:solidFill>
                  <a:schemeClr val="tx1"/>
                </a:solidFill>
                <a:latin typeface="Arial" pitchFamily="34" charset="0"/>
                <a:ea typeface="+mn-ea"/>
                <a:cs typeface="+mn-cs"/>
              </a:defRPr>
            </a:lvl5pPr>
          </a:lstStyle>
          <a:p>
            <a:pPr lvl="0"/>
            <a:r>
              <a:rPr lang="en-US" dirty="0"/>
              <a:t>Click to edit Master text styles</a:t>
            </a:r>
          </a:p>
        </p:txBody>
      </p:sp>
      <p:sp>
        <p:nvSpPr>
          <p:cNvPr id="28" name="Rectangle 34"/>
          <p:cNvSpPr>
            <a:spLocks noChangeArrowheads="1"/>
          </p:cNvSpPr>
          <p:nvPr userDrawn="1">
            <p:custDataLst>
              <p:tags r:id="rId16"/>
            </p:custDataLst>
          </p:nvPr>
        </p:nvSpPr>
        <p:spPr bwMode="auto">
          <a:xfrm>
            <a:off x="-1549772" y="921560"/>
            <a:ext cx="809362" cy="331228"/>
          </a:xfrm>
          <a:prstGeom prst="rect">
            <a:avLst/>
          </a:prstGeom>
          <a:solidFill>
            <a:schemeClr val="accent1"/>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 0</a:t>
            </a:r>
            <a:r>
              <a:rPr lang="en-US" sz="800" baseline="0" dirty="0">
                <a:solidFill>
                  <a:srgbClr val="FFFFFF"/>
                </a:solidFill>
                <a:latin typeface="Arial" pitchFamily="34" charset="0"/>
                <a:ea typeface="ＭＳ Ｐゴシック"/>
                <a:cs typeface="Arial" pitchFamily="34" charset="0"/>
              </a:rPr>
              <a:t>  </a:t>
            </a:r>
            <a:r>
              <a:rPr lang="en-US" sz="800" dirty="0">
                <a:solidFill>
                  <a:srgbClr val="FFFFFF"/>
                </a:solidFill>
                <a:latin typeface="Arial" pitchFamily="34" charset="0"/>
                <a:ea typeface="ＭＳ Ｐゴシック"/>
                <a:cs typeface="Arial" pitchFamily="34" charset="0"/>
              </a:rPr>
              <a:t> 72   122</a:t>
            </a:r>
          </a:p>
        </p:txBody>
      </p:sp>
    </p:spTree>
    <p:extLst>
      <p:ext uri="{BB962C8B-B14F-4D97-AF65-F5344CB8AC3E}">
        <p14:creationId xmlns:p14="http://schemas.microsoft.com/office/powerpoint/2010/main" val="3023133701"/>
      </p:ext>
    </p:extLst>
  </p:cSld>
  <p:clrMapOvr>
    <a:masterClrMapping/>
  </p:clrMapOvr>
  <p:extLst>
    <p:ext uri="{DCECCB84-F9BA-43D5-87BE-67443E8EF086}">
      <p15:sldGuideLst xmlns:p15="http://schemas.microsoft.com/office/powerpoint/2012/main">
        <p15:guide id="1" orient="horz" pos="720" userDrawn="1">
          <p15:clr>
            <a:srgbClr val="FBAE40"/>
          </p15:clr>
        </p15:guide>
        <p15:guide id="2" orient="horz" pos="936" userDrawn="1">
          <p15:clr>
            <a:srgbClr val="FBAE40"/>
          </p15:clr>
        </p15:guide>
        <p15:guide id="3" orient="horz" pos="2448" userDrawn="1">
          <p15:clr>
            <a:srgbClr val="FBAE40"/>
          </p15:clr>
        </p15:guide>
        <p15:guide id="4" pos="5496" userDrawn="1">
          <p15:clr>
            <a:srgbClr val="FBAE40"/>
          </p15:clr>
        </p15:guide>
        <p15:guide id="5" pos="2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Quarter Page">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19" name="Title 9"/>
          <p:cNvSpPr>
            <a:spLocks noGrp="1"/>
          </p:cNvSpPr>
          <p:nvPr>
            <p:ph type="title"/>
          </p:nvPr>
        </p:nvSpPr>
        <p:spPr>
          <a:xfrm>
            <a:off x="432511" y="259080"/>
            <a:ext cx="9052560" cy="518160"/>
          </a:xfrm>
          <a:prstGeom prst="rect">
            <a:avLst/>
          </a:prstGeom>
        </p:spPr>
        <p:txBody>
          <a:bodyPr anchor="b" anchorCtr="0"/>
          <a:lstStyle>
            <a:lvl1pPr algn="l">
              <a:defRPr sz="2200" b="1">
                <a:solidFill>
                  <a:schemeClr val="tx1"/>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sz="quarter" idx="19"/>
          </p:nvPr>
        </p:nvSpPr>
        <p:spPr>
          <a:xfrm>
            <a:off x="429158" y="1699343"/>
            <a:ext cx="4425696" cy="2155278"/>
          </a:xfrm>
        </p:spPr>
        <p:txBody>
          <a:bodyPr>
            <a:noAutofit/>
          </a:bodyPr>
          <a:lstStyle>
            <a:lvl1pPr marL="152824" indent="-152824">
              <a:spcBef>
                <a:spcPts val="446"/>
              </a:spcBef>
              <a:defRPr sz="1200">
                <a:latin typeface="+mn-lt"/>
              </a:defRPr>
            </a:lvl1pPr>
            <a:lvl2pPr marL="407530" indent="-203765">
              <a:spcBef>
                <a:spcPts val="446"/>
              </a:spcBef>
              <a:defRPr sz="1200">
                <a:latin typeface="+mn-lt"/>
              </a:defRPr>
            </a:lvl2pPr>
            <a:lvl3pPr marL="611295" indent="-152824">
              <a:spcBef>
                <a:spcPts val="446"/>
              </a:spcBef>
              <a:defRPr sz="1200">
                <a:latin typeface="+mn-lt"/>
              </a:defRPr>
            </a:lvl3pPr>
            <a:lvl4pPr>
              <a:defRPr sz="12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Text Placeholder 4"/>
          <p:cNvSpPr>
            <a:spLocks noGrp="1"/>
          </p:cNvSpPr>
          <p:nvPr>
            <p:ph type="body" sz="quarter" idx="23" hasCustomPrompt="1"/>
          </p:nvPr>
        </p:nvSpPr>
        <p:spPr>
          <a:xfrm>
            <a:off x="3867072" y="83695"/>
            <a:ext cx="2324259" cy="321306"/>
          </a:xfrm>
        </p:spPr>
        <p:txBody>
          <a:bodyPr>
            <a:normAutofit/>
          </a:bodyPr>
          <a:lstStyle>
            <a:lvl1pPr marL="0" indent="0" algn="ctr">
              <a:buNone/>
              <a:defRPr sz="1200" b="0"/>
            </a:lvl1pPr>
          </a:lstStyle>
          <a:p>
            <a:pPr lvl="0"/>
            <a:r>
              <a:rPr lang="en-US" dirty="0"/>
              <a:t>(optional) CONFIDENTIAL</a:t>
            </a:r>
          </a:p>
        </p:txBody>
      </p:sp>
      <p:sp>
        <p:nvSpPr>
          <p:cNvPr id="25" name="Text Placeholder 4"/>
          <p:cNvSpPr>
            <a:spLocks noGrp="1"/>
          </p:cNvSpPr>
          <p:nvPr>
            <p:ph type="body" sz="quarter" idx="24" hasCustomPrompt="1"/>
          </p:nvPr>
        </p:nvSpPr>
        <p:spPr>
          <a:xfrm>
            <a:off x="7260333" y="357508"/>
            <a:ext cx="2324259" cy="321306"/>
          </a:xfrm>
        </p:spPr>
        <p:txBody>
          <a:bodyPr anchor="b" anchorCtr="0">
            <a:normAutofit/>
          </a:bodyPr>
          <a:lstStyle>
            <a:lvl1pPr marL="0" indent="0" algn="r">
              <a:buNone/>
              <a:defRPr sz="1300" b="0"/>
            </a:lvl1pPr>
          </a:lstStyle>
          <a:p>
            <a:pPr lvl="0"/>
            <a:r>
              <a:rPr lang="en-US" dirty="0"/>
              <a:t>(optional) SECTION TITLE</a:t>
            </a:r>
          </a:p>
        </p:txBody>
      </p:sp>
      <p:sp>
        <p:nvSpPr>
          <p:cNvPr id="22" name="Text Placeholder 23"/>
          <p:cNvSpPr>
            <a:spLocks noGrp="1"/>
          </p:cNvSpPr>
          <p:nvPr>
            <p:ph type="body" sz="quarter" idx="14" hasCustomPrompt="1"/>
          </p:nvPr>
        </p:nvSpPr>
        <p:spPr>
          <a:xfrm>
            <a:off x="432511" y="6995161"/>
            <a:ext cx="9164879" cy="226729"/>
          </a:xfrm>
          <a:prstGeom prst="rect">
            <a:avLst/>
          </a:prstGeom>
        </p:spPr>
        <p:txBody>
          <a:bodyPr wrap="square" anchor="b" anchorCtr="0">
            <a:spAutoFit/>
          </a:bodyPr>
          <a:lstStyle>
            <a:lvl1pPr marL="254706" indent="-254706">
              <a:spcBef>
                <a:spcPts val="0"/>
              </a:spcBef>
              <a:buFont typeface="+mj-lt"/>
              <a:buAutoNum type="arabicParenBoth"/>
              <a:defRPr sz="800" b="0" baseline="0">
                <a:latin typeface="Arial" pitchFamily="34" charset="0"/>
                <a:cs typeface="Arial" pitchFamily="34" charset="0"/>
              </a:defRPr>
            </a:lvl1pPr>
            <a:lvl2pPr>
              <a:defRPr sz="900">
                <a:latin typeface="Arial" pitchFamily="34" charset="0"/>
                <a:cs typeface="Arial" pitchFamily="34" charset="0"/>
              </a:defRPr>
            </a:lvl2pPr>
            <a:lvl3pPr>
              <a:defRPr sz="900">
                <a:latin typeface="Arial" pitchFamily="34" charset="0"/>
                <a:cs typeface="Arial" pitchFamily="34" charset="0"/>
              </a:defRPr>
            </a:lvl3pPr>
            <a:lvl4pPr>
              <a:defRPr sz="900">
                <a:latin typeface="Arial" pitchFamily="34" charset="0"/>
                <a:cs typeface="Arial" pitchFamily="34" charset="0"/>
              </a:defRPr>
            </a:lvl4pPr>
            <a:lvl5pPr>
              <a:defRPr sz="900">
                <a:latin typeface="Arial" pitchFamily="34" charset="0"/>
                <a:cs typeface="Arial" pitchFamily="34" charset="0"/>
              </a:defRPr>
            </a:lvl5pPr>
          </a:lstStyle>
          <a:p>
            <a:pPr lvl="0"/>
            <a:r>
              <a:rPr lang="en-US" dirty="0"/>
              <a:t>[Footnote]</a:t>
            </a:r>
          </a:p>
        </p:txBody>
      </p:sp>
      <p:sp>
        <p:nvSpPr>
          <p:cNvPr id="32" name="Content Placeholder 2"/>
          <p:cNvSpPr>
            <a:spLocks noGrp="1"/>
          </p:cNvSpPr>
          <p:nvPr>
            <p:ph sz="quarter" idx="31"/>
          </p:nvPr>
        </p:nvSpPr>
        <p:spPr>
          <a:xfrm>
            <a:off x="5165406" y="1699343"/>
            <a:ext cx="4425696" cy="2155278"/>
          </a:xfrm>
        </p:spPr>
        <p:txBody>
          <a:bodyPr>
            <a:noAutofit/>
          </a:bodyPr>
          <a:lstStyle>
            <a:lvl1pPr marL="152824" indent="-152824">
              <a:spcBef>
                <a:spcPts val="446"/>
              </a:spcBef>
              <a:defRPr sz="1200">
                <a:latin typeface="+mn-lt"/>
              </a:defRPr>
            </a:lvl1pPr>
            <a:lvl2pPr marL="407530" indent="-203765">
              <a:spcBef>
                <a:spcPts val="446"/>
              </a:spcBef>
              <a:defRPr sz="1200">
                <a:latin typeface="+mn-lt"/>
              </a:defRPr>
            </a:lvl2pPr>
            <a:lvl3pPr marL="611295" indent="-152824">
              <a:spcBef>
                <a:spcPts val="446"/>
              </a:spcBef>
              <a:defRPr sz="1200">
                <a:latin typeface="+mn-lt"/>
              </a:defRPr>
            </a:lvl3pPr>
            <a:lvl4pPr>
              <a:defRPr sz="12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3" name="Content Placeholder 2"/>
          <p:cNvSpPr>
            <a:spLocks noGrp="1"/>
          </p:cNvSpPr>
          <p:nvPr>
            <p:ph sz="quarter" idx="32"/>
          </p:nvPr>
        </p:nvSpPr>
        <p:spPr>
          <a:xfrm>
            <a:off x="429158" y="4420943"/>
            <a:ext cx="4425696" cy="2155278"/>
          </a:xfrm>
        </p:spPr>
        <p:txBody>
          <a:bodyPr>
            <a:noAutofit/>
          </a:bodyPr>
          <a:lstStyle>
            <a:lvl1pPr marL="152824" indent="-152824">
              <a:spcBef>
                <a:spcPts val="446"/>
              </a:spcBef>
              <a:defRPr sz="1200">
                <a:latin typeface="+mn-lt"/>
              </a:defRPr>
            </a:lvl1pPr>
            <a:lvl2pPr marL="407530" indent="-203765">
              <a:spcBef>
                <a:spcPts val="446"/>
              </a:spcBef>
              <a:defRPr sz="1200">
                <a:latin typeface="+mn-lt"/>
              </a:defRPr>
            </a:lvl2pPr>
            <a:lvl3pPr marL="611295" indent="-152824">
              <a:spcBef>
                <a:spcPts val="446"/>
              </a:spcBef>
              <a:defRPr sz="1200">
                <a:latin typeface="+mn-lt"/>
              </a:defRPr>
            </a:lvl3pPr>
            <a:lvl4pPr>
              <a:defRPr sz="12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4" name="Content Placeholder 2"/>
          <p:cNvSpPr>
            <a:spLocks noGrp="1"/>
          </p:cNvSpPr>
          <p:nvPr>
            <p:ph sz="quarter" idx="33"/>
          </p:nvPr>
        </p:nvSpPr>
        <p:spPr>
          <a:xfrm>
            <a:off x="5165406" y="4420943"/>
            <a:ext cx="4425696" cy="2155278"/>
          </a:xfrm>
        </p:spPr>
        <p:txBody>
          <a:bodyPr>
            <a:noAutofit/>
          </a:bodyPr>
          <a:lstStyle>
            <a:lvl1pPr marL="152824" indent="-152824">
              <a:spcBef>
                <a:spcPts val="446"/>
              </a:spcBef>
              <a:defRPr sz="1200">
                <a:latin typeface="+mn-lt"/>
              </a:defRPr>
            </a:lvl1pPr>
            <a:lvl2pPr marL="407530" indent="-203765">
              <a:spcBef>
                <a:spcPts val="446"/>
              </a:spcBef>
              <a:defRPr sz="1200">
                <a:latin typeface="+mn-lt"/>
              </a:defRPr>
            </a:lvl2pPr>
            <a:lvl3pPr marL="611295" indent="-152824">
              <a:spcBef>
                <a:spcPts val="446"/>
              </a:spcBef>
              <a:defRPr sz="1200">
                <a:latin typeface="+mn-lt"/>
              </a:defRPr>
            </a:lvl3pPr>
            <a:lvl4pPr>
              <a:defRPr sz="12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7" name="Rectangle 10"/>
          <p:cNvSpPr>
            <a:spLocks noChangeArrowheads="1"/>
          </p:cNvSpPr>
          <p:nvPr userDrawn="1">
            <p:custDataLst>
              <p:tags r:id="rId1"/>
            </p:custDataLst>
          </p:nvPr>
        </p:nvSpPr>
        <p:spPr bwMode="auto">
          <a:xfrm>
            <a:off x="-1550725" y="3809989"/>
            <a:ext cx="811268" cy="332293"/>
          </a:xfrm>
          <a:prstGeom prst="rect">
            <a:avLst/>
          </a:prstGeom>
          <a:solidFill>
            <a:srgbClr val="008986"/>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0   137   134</a:t>
            </a:r>
          </a:p>
        </p:txBody>
      </p:sp>
      <p:sp>
        <p:nvSpPr>
          <p:cNvPr id="58" name="Rectangle 2"/>
          <p:cNvSpPr>
            <a:spLocks noChangeArrowheads="1"/>
          </p:cNvSpPr>
          <p:nvPr userDrawn="1">
            <p:custDataLst>
              <p:tags r:id="rId2"/>
            </p:custDataLst>
          </p:nvPr>
        </p:nvSpPr>
        <p:spPr bwMode="auto">
          <a:xfrm>
            <a:off x="-1550725" y="6338226"/>
            <a:ext cx="811268" cy="332293"/>
          </a:xfrm>
          <a:prstGeom prst="rect">
            <a:avLst/>
          </a:prstGeom>
          <a:solidFill>
            <a:srgbClr val="231F20"/>
          </a:solidFill>
          <a:ln w="6350">
            <a:solidFill>
              <a:schemeClr val="bg1"/>
            </a:solidFill>
            <a:miter lim="800000"/>
            <a:headEnd/>
            <a:tailEnd/>
          </a:ln>
        </p:spPr>
        <p:txBody>
          <a:bodyPr wrap="none" anchor="ctr"/>
          <a:lstStyle/>
          <a:p>
            <a:pPr algn="ctr" fontAlgn="base">
              <a:spcBef>
                <a:spcPct val="0"/>
              </a:spcBef>
              <a:spcAft>
                <a:spcPct val="0"/>
              </a:spcAft>
              <a:tabLst>
                <a:tab pos="65446" algn="l"/>
              </a:tabLst>
            </a:pPr>
            <a:r>
              <a:rPr lang="en-US" sz="800" dirty="0">
                <a:solidFill>
                  <a:srgbClr val="FFFFFF"/>
                </a:solidFill>
                <a:latin typeface="Arial" pitchFamily="34" charset="0"/>
                <a:ea typeface="ＭＳ Ｐゴシック"/>
                <a:cs typeface="Arial" pitchFamily="34" charset="0"/>
              </a:rPr>
              <a:t>	35   31   32</a:t>
            </a:r>
          </a:p>
        </p:txBody>
      </p:sp>
      <p:sp>
        <p:nvSpPr>
          <p:cNvPr id="59" name="Rectangle 5"/>
          <p:cNvSpPr>
            <a:spLocks noChangeArrowheads="1"/>
          </p:cNvSpPr>
          <p:nvPr userDrawn="1">
            <p:custDataLst>
              <p:tags r:id="rId3"/>
            </p:custDataLst>
          </p:nvPr>
        </p:nvSpPr>
        <p:spPr bwMode="auto">
          <a:xfrm>
            <a:off x="-1550725" y="4893518"/>
            <a:ext cx="811268" cy="332293"/>
          </a:xfrm>
          <a:prstGeom prst="rect">
            <a:avLst/>
          </a:prstGeom>
          <a:solidFill>
            <a:srgbClr val="A9B089"/>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169   176   137</a:t>
            </a:r>
          </a:p>
        </p:txBody>
      </p:sp>
      <p:sp>
        <p:nvSpPr>
          <p:cNvPr id="60" name="Rectangle 22"/>
          <p:cNvSpPr>
            <a:spLocks noChangeArrowheads="1"/>
          </p:cNvSpPr>
          <p:nvPr userDrawn="1">
            <p:custDataLst>
              <p:tags r:id="rId4"/>
            </p:custDataLst>
          </p:nvPr>
        </p:nvSpPr>
        <p:spPr bwMode="auto">
          <a:xfrm>
            <a:off x="-1549772" y="2004107"/>
            <a:ext cx="809365" cy="332293"/>
          </a:xfrm>
          <a:prstGeom prst="rect">
            <a:avLst/>
          </a:prstGeom>
          <a:solidFill>
            <a:srgbClr val="E47200"/>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228   114   0</a:t>
            </a:r>
          </a:p>
        </p:txBody>
      </p:sp>
      <p:sp>
        <p:nvSpPr>
          <p:cNvPr id="61" name="Rectangle 34"/>
          <p:cNvSpPr>
            <a:spLocks noChangeArrowheads="1"/>
          </p:cNvSpPr>
          <p:nvPr userDrawn="1">
            <p:custDataLst>
              <p:tags r:id="rId5"/>
            </p:custDataLst>
          </p:nvPr>
        </p:nvSpPr>
        <p:spPr bwMode="auto">
          <a:xfrm>
            <a:off x="-1550725" y="3448813"/>
            <a:ext cx="811268" cy="332293"/>
          </a:xfrm>
          <a:prstGeom prst="rect">
            <a:avLst/>
          </a:prstGeom>
          <a:solidFill>
            <a:srgbClr val="AFAFAF"/>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175</a:t>
            </a:r>
            <a:r>
              <a:rPr lang="en-US" sz="800" baseline="0" dirty="0">
                <a:solidFill>
                  <a:srgbClr val="FFFFFF"/>
                </a:solidFill>
                <a:latin typeface="Arial" pitchFamily="34" charset="0"/>
                <a:ea typeface="ＭＳ Ｐゴシック"/>
                <a:cs typeface="Arial" pitchFamily="34" charset="0"/>
              </a:rPr>
              <a:t>   </a:t>
            </a:r>
            <a:r>
              <a:rPr lang="en-US" sz="800" dirty="0">
                <a:solidFill>
                  <a:srgbClr val="FFFFFF"/>
                </a:solidFill>
                <a:latin typeface="Arial" pitchFamily="34" charset="0"/>
                <a:ea typeface="ＭＳ Ｐゴシック"/>
                <a:cs typeface="Arial" pitchFamily="34" charset="0"/>
              </a:rPr>
              <a:t>175   175</a:t>
            </a:r>
          </a:p>
        </p:txBody>
      </p:sp>
      <p:sp>
        <p:nvSpPr>
          <p:cNvPr id="62" name="Rectangle 34"/>
          <p:cNvSpPr>
            <a:spLocks noChangeArrowheads="1"/>
          </p:cNvSpPr>
          <p:nvPr userDrawn="1">
            <p:custDataLst>
              <p:tags r:id="rId6"/>
            </p:custDataLst>
          </p:nvPr>
        </p:nvSpPr>
        <p:spPr bwMode="auto">
          <a:xfrm>
            <a:off x="-1550725" y="5615871"/>
            <a:ext cx="811268" cy="332293"/>
          </a:xfrm>
          <a:prstGeom prst="rect">
            <a:avLst/>
          </a:prstGeom>
          <a:solidFill>
            <a:srgbClr val="CA8CB8"/>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chemeClr val="tx1"/>
                </a:solidFill>
                <a:latin typeface="Arial" pitchFamily="34" charset="0"/>
                <a:ea typeface="ＭＳ Ｐゴシック"/>
                <a:cs typeface="Arial" pitchFamily="34" charset="0"/>
              </a:rPr>
              <a:t>202   140   184</a:t>
            </a:r>
          </a:p>
        </p:txBody>
      </p:sp>
      <p:sp>
        <p:nvSpPr>
          <p:cNvPr id="63" name="Rectangle 25"/>
          <p:cNvSpPr>
            <a:spLocks noChangeArrowheads="1"/>
          </p:cNvSpPr>
          <p:nvPr userDrawn="1">
            <p:custDataLst>
              <p:tags r:id="rId7"/>
            </p:custDataLst>
          </p:nvPr>
        </p:nvSpPr>
        <p:spPr bwMode="auto">
          <a:xfrm>
            <a:off x="-1550725" y="4171165"/>
            <a:ext cx="811268" cy="332293"/>
          </a:xfrm>
          <a:prstGeom prst="rect">
            <a:avLst/>
          </a:prstGeom>
          <a:solidFill>
            <a:srgbClr val="78B257"/>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120   178   87</a:t>
            </a:r>
          </a:p>
        </p:txBody>
      </p:sp>
      <p:sp>
        <p:nvSpPr>
          <p:cNvPr id="65" name="Rectangle 23"/>
          <p:cNvSpPr>
            <a:spLocks noChangeArrowheads="1"/>
          </p:cNvSpPr>
          <p:nvPr userDrawn="1">
            <p:custDataLst>
              <p:tags r:id="rId8"/>
            </p:custDataLst>
          </p:nvPr>
        </p:nvSpPr>
        <p:spPr bwMode="auto">
          <a:xfrm>
            <a:off x="-1550725" y="2365284"/>
            <a:ext cx="811268" cy="332293"/>
          </a:xfrm>
          <a:prstGeom prst="rect">
            <a:avLst/>
          </a:prstGeom>
          <a:solidFill>
            <a:srgbClr val="6B2146"/>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107   33   70</a:t>
            </a:r>
          </a:p>
        </p:txBody>
      </p:sp>
      <p:sp>
        <p:nvSpPr>
          <p:cNvPr id="66" name="Rectangle 34"/>
          <p:cNvSpPr>
            <a:spLocks noChangeArrowheads="1"/>
          </p:cNvSpPr>
          <p:nvPr userDrawn="1">
            <p:custDataLst>
              <p:tags r:id="rId9"/>
            </p:custDataLst>
          </p:nvPr>
        </p:nvSpPr>
        <p:spPr bwMode="auto">
          <a:xfrm>
            <a:off x="-1550725" y="5977047"/>
            <a:ext cx="811268" cy="332293"/>
          </a:xfrm>
          <a:prstGeom prst="rect">
            <a:avLst/>
          </a:prstGeom>
          <a:solidFill>
            <a:srgbClr val="666699"/>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102   102   153</a:t>
            </a:r>
          </a:p>
        </p:txBody>
      </p:sp>
      <p:sp>
        <p:nvSpPr>
          <p:cNvPr id="67" name="Rectangle 8"/>
          <p:cNvSpPr>
            <a:spLocks noChangeArrowheads="1"/>
          </p:cNvSpPr>
          <p:nvPr userDrawn="1">
            <p:custDataLst>
              <p:tags r:id="rId10"/>
            </p:custDataLst>
          </p:nvPr>
        </p:nvSpPr>
        <p:spPr bwMode="auto">
          <a:xfrm>
            <a:off x="-1550725" y="4532342"/>
            <a:ext cx="811268" cy="332293"/>
          </a:xfrm>
          <a:prstGeom prst="rect">
            <a:avLst/>
          </a:prstGeom>
          <a:solidFill>
            <a:srgbClr val="D4002F"/>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212   0   47</a:t>
            </a:r>
          </a:p>
        </p:txBody>
      </p:sp>
      <p:sp>
        <p:nvSpPr>
          <p:cNvPr id="68" name="Rectangle 16"/>
          <p:cNvSpPr>
            <a:spLocks noChangeArrowheads="1"/>
          </p:cNvSpPr>
          <p:nvPr userDrawn="1">
            <p:custDataLst>
              <p:tags r:id="rId11"/>
            </p:custDataLst>
          </p:nvPr>
        </p:nvSpPr>
        <p:spPr bwMode="auto">
          <a:xfrm>
            <a:off x="-1549771" y="1642931"/>
            <a:ext cx="809362" cy="332293"/>
          </a:xfrm>
          <a:prstGeom prst="rect">
            <a:avLst/>
          </a:prstGeom>
          <a:solidFill>
            <a:srgbClr val="FFCC00"/>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chemeClr val="tx1"/>
                </a:solidFill>
                <a:latin typeface="Arial" pitchFamily="34" charset="0"/>
                <a:ea typeface="ＭＳ Ｐゴシック"/>
                <a:cs typeface="Arial" pitchFamily="34" charset="0"/>
              </a:rPr>
              <a:t>255   204   0</a:t>
            </a:r>
          </a:p>
        </p:txBody>
      </p:sp>
      <p:sp>
        <p:nvSpPr>
          <p:cNvPr id="69" name="Rectangle 13"/>
          <p:cNvSpPr>
            <a:spLocks noChangeArrowheads="1"/>
          </p:cNvSpPr>
          <p:nvPr userDrawn="1">
            <p:custDataLst>
              <p:tags r:id="rId12"/>
            </p:custDataLst>
          </p:nvPr>
        </p:nvSpPr>
        <p:spPr bwMode="auto">
          <a:xfrm>
            <a:off x="-1550725" y="3087636"/>
            <a:ext cx="811268" cy="332293"/>
          </a:xfrm>
          <a:prstGeom prst="rect">
            <a:avLst/>
          </a:prstGeom>
          <a:solidFill>
            <a:srgbClr val="00703C"/>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0   112   60</a:t>
            </a:r>
          </a:p>
        </p:txBody>
      </p:sp>
      <p:sp>
        <p:nvSpPr>
          <p:cNvPr id="70" name="Rectangle 34"/>
          <p:cNvSpPr>
            <a:spLocks noChangeArrowheads="1"/>
          </p:cNvSpPr>
          <p:nvPr userDrawn="1">
            <p:custDataLst>
              <p:tags r:id="rId13"/>
            </p:custDataLst>
          </p:nvPr>
        </p:nvSpPr>
        <p:spPr bwMode="auto">
          <a:xfrm>
            <a:off x="-1550725" y="2726460"/>
            <a:ext cx="811268" cy="332293"/>
          </a:xfrm>
          <a:prstGeom prst="rect">
            <a:avLst/>
          </a:prstGeom>
          <a:solidFill>
            <a:srgbClr val="CCD7EA"/>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latin typeface="Arial" pitchFamily="34" charset="0"/>
                <a:ea typeface="ＭＳ Ｐゴシック"/>
                <a:cs typeface="Arial" pitchFamily="34" charset="0"/>
              </a:rPr>
              <a:t>204   215   234</a:t>
            </a:r>
          </a:p>
        </p:txBody>
      </p:sp>
      <p:sp>
        <p:nvSpPr>
          <p:cNvPr id="71" name="Rectangle 22"/>
          <p:cNvSpPr>
            <a:spLocks noChangeArrowheads="1"/>
          </p:cNvSpPr>
          <p:nvPr userDrawn="1">
            <p:custDataLst>
              <p:tags r:id="rId14"/>
            </p:custDataLst>
          </p:nvPr>
        </p:nvSpPr>
        <p:spPr bwMode="auto">
          <a:xfrm>
            <a:off x="-1550725" y="5254694"/>
            <a:ext cx="811268" cy="332293"/>
          </a:xfrm>
          <a:prstGeom prst="rect">
            <a:avLst/>
          </a:prstGeom>
          <a:solidFill>
            <a:srgbClr val="5E6E66"/>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94   110   102</a:t>
            </a:r>
          </a:p>
        </p:txBody>
      </p:sp>
      <p:sp>
        <p:nvSpPr>
          <p:cNvPr id="72" name="TextBox 71"/>
          <p:cNvSpPr txBox="1"/>
          <p:nvPr userDrawn="1"/>
        </p:nvSpPr>
        <p:spPr>
          <a:xfrm>
            <a:off x="-1815652" y="328576"/>
            <a:ext cx="1373052" cy="592983"/>
          </a:xfrm>
          <a:prstGeom prst="rect">
            <a:avLst/>
          </a:prstGeom>
          <a:noFill/>
        </p:spPr>
        <p:txBody>
          <a:bodyPr wrap="square" rtlCol="0">
            <a:spAutoFit/>
          </a:bodyPr>
          <a:lstStyle/>
          <a:p>
            <a:pPr algn="ctr"/>
            <a:r>
              <a:rPr lang="en-US" sz="1600" dirty="0"/>
              <a:t>Palette RGB values</a:t>
            </a:r>
          </a:p>
        </p:txBody>
      </p:sp>
      <p:sp>
        <p:nvSpPr>
          <p:cNvPr id="31" name="Rectangle 30"/>
          <p:cNvSpPr>
            <a:spLocks noChangeArrowheads="1"/>
          </p:cNvSpPr>
          <p:nvPr userDrawn="1">
            <p:custDataLst>
              <p:tags r:id="rId15"/>
            </p:custDataLst>
          </p:nvPr>
        </p:nvSpPr>
        <p:spPr bwMode="auto">
          <a:xfrm>
            <a:off x="-1549772" y="1281755"/>
            <a:ext cx="809365" cy="332293"/>
          </a:xfrm>
          <a:prstGeom prst="rect">
            <a:avLst/>
          </a:prstGeom>
          <a:solidFill>
            <a:schemeClr val="accent2"/>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100  135   190</a:t>
            </a:r>
          </a:p>
        </p:txBody>
      </p:sp>
      <p:sp>
        <p:nvSpPr>
          <p:cNvPr id="35" name="Rectangle 34"/>
          <p:cNvSpPr>
            <a:spLocks noChangeArrowheads="1"/>
          </p:cNvSpPr>
          <p:nvPr userDrawn="1">
            <p:custDataLst>
              <p:tags r:id="rId16"/>
            </p:custDataLst>
          </p:nvPr>
        </p:nvSpPr>
        <p:spPr bwMode="auto">
          <a:xfrm>
            <a:off x="-1549772" y="921560"/>
            <a:ext cx="809362" cy="331228"/>
          </a:xfrm>
          <a:prstGeom prst="rect">
            <a:avLst/>
          </a:prstGeom>
          <a:solidFill>
            <a:schemeClr val="accent1"/>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 0</a:t>
            </a:r>
            <a:r>
              <a:rPr lang="en-US" sz="800" baseline="0" dirty="0">
                <a:solidFill>
                  <a:srgbClr val="FFFFFF"/>
                </a:solidFill>
                <a:latin typeface="Arial" pitchFamily="34" charset="0"/>
                <a:ea typeface="ＭＳ Ｐゴシック"/>
                <a:cs typeface="Arial" pitchFamily="34" charset="0"/>
              </a:rPr>
              <a:t>  </a:t>
            </a:r>
            <a:r>
              <a:rPr lang="en-US" sz="800" dirty="0">
                <a:solidFill>
                  <a:srgbClr val="FFFFFF"/>
                </a:solidFill>
                <a:latin typeface="Arial" pitchFamily="34" charset="0"/>
                <a:ea typeface="ＭＳ Ｐゴシック"/>
                <a:cs typeface="Arial" pitchFamily="34" charset="0"/>
              </a:rPr>
              <a:t> 72   122</a:t>
            </a:r>
          </a:p>
        </p:txBody>
      </p:sp>
    </p:spTree>
    <p:extLst>
      <p:ext uri="{BB962C8B-B14F-4D97-AF65-F5344CB8AC3E}">
        <p14:creationId xmlns:p14="http://schemas.microsoft.com/office/powerpoint/2010/main" val="685013362"/>
      </p:ext>
    </p:extLst>
  </p:cSld>
  <p:clrMapOvr>
    <a:masterClrMapping/>
  </p:clrMapOvr>
  <p:extLst>
    <p:ext uri="{DCECCB84-F9BA-43D5-87BE-67443E8EF086}">
      <p15:sldGuideLst xmlns:p15="http://schemas.microsoft.com/office/powerpoint/2012/main">
        <p15:guide id="1" orient="horz" pos="244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432511" y="259080"/>
            <a:ext cx="9052560" cy="518160"/>
          </a:xfrm>
          <a:prstGeom prst="rect">
            <a:avLst/>
          </a:prstGeom>
        </p:spPr>
        <p:txBody>
          <a:bodyPr anchor="b" anchorCtr="0"/>
          <a:lstStyle>
            <a:lvl1pPr algn="l">
              <a:defRPr sz="2200" b="1">
                <a:solidFill>
                  <a:schemeClr val="tx1"/>
                </a:solidFill>
                <a:latin typeface="Arial" pitchFamily="34" charset="0"/>
                <a:cs typeface="Arial" pitchFamily="34" charset="0"/>
              </a:defRPr>
            </a:lvl1pPr>
          </a:lstStyle>
          <a:p>
            <a:r>
              <a:rPr lang="en-US" dirty="0"/>
              <a:t>Click to edit Master title style</a:t>
            </a:r>
          </a:p>
        </p:txBody>
      </p:sp>
      <p:sp>
        <p:nvSpPr>
          <p:cNvPr id="30" name="Text Placeholder 4"/>
          <p:cNvSpPr>
            <a:spLocks noGrp="1"/>
          </p:cNvSpPr>
          <p:nvPr>
            <p:ph type="body" sz="quarter" idx="15" hasCustomPrompt="1"/>
          </p:nvPr>
        </p:nvSpPr>
        <p:spPr>
          <a:xfrm>
            <a:off x="3867072" y="83695"/>
            <a:ext cx="2324259" cy="321306"/>
          </a:xfrm>
        </p:spPr>
        <p:txBody>
          <a:bodyPr>
            <a:normAutofit/>
          </a:bodyPr>
          <a:lstStyle>
            <a:lvl1pPr marL="0" indent="0" algn="ctr">
              <a:buNone/>
              <a:defRPr sz="1200" b="0"/>
            </a:lvl1pPr>
          </a:lstStyle>
          <a:p>
            <a:pPr lvl="0"/>
            <a:r>
              <a:rPr lang="en-US" dirty="0"/>
              <a:t>(optional) CONFIDENTIAL</a:t>
            </a:r>
          </a:p>
        </p:txBody>
      </p:sp>
      <p:sp>
        <p:nvSpPr>
          <p:cNvPr id="31" name="Text Placeholder 4"/>
          <p:cNvSpPr>
            <a:spLocks noGrp="1"/>
          </p:cNvSpPr>
          <p:nvPr>
            <p:ph type="body" sz="quarter" idx="16" hasCustomPrompt="1"/>
          </p:nvPr>
        </p:nvSpPr>
        <p:spPr>
          <a:xfrm>
            <a:off x="7260333" y="357508"/>
            <a:ext cx="2324259" cy="321306"/>
          </a:xfrm>
        </p:spPr>
        <p:txBody>
          <a:bodyPr anchor="b" anchorCtr="0">
            <a:normAutofit/>
          </a:bodyPr>
          <a:lstStyle>
            <a:lvl1pPr marL="0" indent="0" algn="r">
              <a:buNone/>
              <a:defRPr sz="1300" b="0"/>
            </a:lvl1pPr>
          </a:lstStyle>
          <a:p>
            <a:pPr lvl="0"/>
            <a:r>
              <a:rPr lang="en-US" dirty="0"/>
              <a:t>(optional) SECTION TITLE</a:t>
            </a:r>
          </a:p>
        </p:txBody>
      </p:sp>
      <p:sp>
        <p:nvSpPr>
          <p:cNvPr id="7" name="Text Placeholder 23"/>
          <p:cNvSpPr>
            <a:spLocks noGrp="1"/>
          </p:cNvSpPr>
          <p:nvPr>
            <p:ph type="body" sz="quarter" idx="14" hasCustomPrompt="1"/>
          </p:nvPr>
        </p:nvSpPr>
        <p:spPr>
          <a:xfrm>
            <a:off x="432511" y="6995161"/>
            <a:ext cx="9173261" cy="226729"/>
          </a:xfrm>
          <a:prstGeom prst="rect">
            <a:avLst/>
          </a:prstGeom>
        </p:spPr>
        <p:txBody>
          <a:bodyPr wrap="square" anchor="b" anchorCtr="0">
            <a:spAutoFit/>
          </a:bodyPr>
          <a:lstStyle>
            <a:lvl1pPr marL="254706" indent="-254706">
              <a:spcBef>
                <a:spcPts val="0"/>
              </a:spcBef>
              <a:buFont typeface="+mj-lt"/>
              <a:buAutoNum type="arabicParenBoth"/>
              <a:defRPr sz="800" b="0" baseline="0">
                <a:latin typeface="Arial" pitchFamily="34" charset="0"/>
                <a:cs typeface="Arial" pitchFamily="34" charset="0"/>
              </a:defRPr>
            </a:lvl1pPr>
            <a:lvl2pPr>
              <a:defRPr sz="900">
                <a:latin typeface="Arial" pitchFamily="34" charset="0"/>
                <a:cs typeface="Arial" pitchFamily="34" charset="0"/>
              </a:defRPr>
            </a:lvl2pPr>
            <a:lvl3pPr>
              <a:defRPr sz="900">
                <a:latin typeface="Arial" pitchFamily="34" charset="0"/>
                <a:cs typeface="Arial" pitchFamily="34" charset="0"/>
              </a:defRPr>
            </a:lvl3pPr>
            <a:lvl4pPr>
              <a:defRPr sz="900">
                <a:latin typeface="Arial" pitchFamily="34" charset="0"/>
                <a:cs typeface="Arial" pitchFamily="34" charset="0"/>
              </a:defRPr>
            </a:lvl4pPr>
            <a:lvl5pPr>
              <a:defRPr sz="900">
                <a:latin typeface="Arial" pitchFamily="34" charset="0"/>
                <a:cs typeface="Arial" pitchFamily="34" charset="0"/>
              </a:defRPr>
            </a:lvl5pPr>
          </a:lstStyle>
          <a:p>
            <a:pPr lvl="0"/>
            <a:r>
              <a:rPr lang="en-US" dirty="0"/>
              <a:t>[Footnote]</a:t>
            </a:r>
          </a:p>
        </p:txBody>
      </p:sp>
      <p:sp>
        <p:nvSpPr>
          <p:cNvPr id="50" name="Rectangle 10"/>
          <p:cNvSpPr>
            <a:spLocks noChangeArrowheads="1"/>
          </p:cNvSpPr>
          <p:nvPr userDrawn="1">
            <p:custDataLst>
              <p:tags r:id="rId1"/>
            </p:custDataLst>
          </p:nvPr>
        </p:nvSpPr>
        <p:spPr bwMode="auto">
          <a:xfrm>
            <a:off x="-1550725" y="3809989"/>
            <a:ext cx="811268" cy="332293"/>
          </a:xfrm>
          <a:prstGeom prst="rect">
            <a:avLst/>
          </a:prstGeom>
          <a:solidFill>
            <a:srgbClr val="008986"/>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0   137   134</a:t>
            </a:r>
          </a:p>
        </p:txBody>
      </p:sp>
      <p:sp>
        <p:nvSpPr>
          <p:cNvPr id="51" name="Rectangle 2"/>
          <p:cNvSpPr>
            <a:spLocks noChangeArrowheads="1"/>
          </p:cNvSpPr>
          <p:nvPr userDrawn="1">
            <p:custDataLst>
              <p:tags r:id="rId2"/>
            </p:custDataLst>
          </p:nvPr>
        </p:nvSpPr>
        <p:spPr bwMode="auto">
          <a:xfrm>
            <a:off x="-1550725" y="6338226"/>
            <a:ext cx="811268" cy="332293"/>
          </a:xfrm>
          <a:prstGeom prst="rect">
            <a:avLst/>
          </a:prstGeom>
          <a:solidFill>
            <a:srgbClr val="231F20"/>
          </a:solidFill>
          <a:ln w="6350">
            <a:solidFill>
              <a:schemeClr val="bg1"/>
            </a:solidFill>
            <a:miter lim="800000"/>
            <a:headEnd/>
            <a:tailEnd/>
          </a:ln>
        </p:spPr>
        <p:txBody>
          <a:bodyPr wrap="none" anchor="ctr"/>
          <a:lstStyle/>
          <a:p>
            <a:pPr algn="ctr" fontAlgn="base">
              <a:spcBef>
                <a:spcPct val="0"/>
              </a:spcBef>
              <a:spcAft>
                <a:spcPct val="0"/>
              </a:spcAft>
              <a:tabLst>
                <a:tab pos="65446" algn="l"/>
              </a:tabLst>
            </a:pPr>
            <a:r>
              <a:rPr lang="en-US" sz="800" dirty="0">
                <a:solidFill>
                  <a:srgbClr val="FFFFFF"/>
                </a:solidFill>
                <a:latin typeface="Arial" pitchFamily="34" charset="0"/>
                <a:ea typeface="ＭＳ Ｐゴシック"/>
                <a:cs typeface="Arial" pitchFamily="34" charset="0"/>
              </a:rPr>
              <a:t>	35   31   32</a:t>
            </a:r>
          </a:p>
        </p:txBody>
      </p:sp>
      <p:sp>
        <p:nvSpPr>
          <p:cNvPr id="52" name="Rectangle 5"/>
          <p:cNvSpPr>
            <a:spLocks noChangeArrowheads="1"/>
          </p:cNvSpPr>
          <p:nvPr userDrawn="1">
            <p:custDataLst>
              <p:tags r:id="rId3"/>
            </p:custDataLst>
          </p:nvPr>
        </p:nvSpPr>
        <p:spPr bwMode="auto">
          <a:xfrm>
            <a:off x="-1550725" y="4893518"/>
            <a:ext cx="811268" cy="332293"/>
          </a:xfrm>
          <a:prstGeom prst="rect">
            <a:avLst/>
          </a:prstGeom>
          <a:solidFill>
            <a:srgbClr val="A9B089"/>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169   176   137</a:t>
            </a:r>
          </a:p>
        </p:txBody>
      </p:sp>
      <p:sp>
        <p:nvSpPr>
          <p:cNvPr id="53" name="Rectangle 22"/>
          <p:cNvSpPr>
            <a:spLocks noChangeArrowheads="1"/>
          </p:cNvSpPr>
          <p:nvPr userDrawn="1">
            <p:custDataLst>
              <p:tags r:id="rId4"/>
            </p:custDataLst>
          </p:nvPr>
        </p:nvSpPr>
        <p:spPr bwMode="auto">
          <a:xfrm>
            <a:off x="-1549772" y="2004107"/>
            <a:ext cx="809365" cy="332293"/>
          </a:xfrm>
          <a:prstGeom prst="rect">
            <a:avLst/>
          </a:prstGeom>
          <a:solidFill>
            <a:srgbClr val="E47200"/>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228   114   0</a:t>
            </a:r>
          </a:p>
        </p:txBody>
      </p:sp>
      <p:sp>
        <p:nvSpPr>
          <p:cNvPr id="54" name="Rectangle 34"/>
          <p:cNvSpPr>
            <a:spLocks noChangeArrowheads="1"/>
          </p:cNvSpPr>
          <p:nvPr userDrawn="1">
            <p:custDataLst>
              <p:tags r:id="rId5"/>
            </p:custDataLst>
          </p:nvPr>
        </p:nvSpPr>
        <p:spPr bwMode="auto">
          <a:xfrm>
            <a:off x="-1550725" y="3448813"/>
            <a:ext cx="811268" cy="332293"/>
          </a:xfrm>
          <a:prstGeom prst="rect">
            <a:avLst/>
          </a:prstGeom>
          <a:solidFill>
            <a:srgbClr val="AFAFAF"/>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175</a:t>
            </a:r>
            <a:r>
              <a:rPr lang="en-US" sz="800" baseline="0" dirty="0">
                <a:solidFill>
                  <a:srgbClr val="FFFFFF"/>
                </a:solidFill>
                <a:latin typeface="Arial" pitchFamily="34" charset="0"/>
                <a:ea typeface="ＭＳ Ｐゴシック"/>
                <a:cs typeface="Arial" pitchFamily="34" charset="0"/>
              </a:rPr>
              <a:t>   </a:t>
            </a:r>
            <a:r>
              <a:rPr lang="en-US" sz="800" dirty="0">
                <a:solidFill>
                  <a:srgbClr val="FFFFFF"/>
                </a:solidFill>
                <a:latin typeface="Arial" pitchFamily="34" charset="0"/>
                <a:ea typeface="ＭＳ Ｐゴシック"/>
                <a:cs typeface="Arial" pitchFamily="34" charset="0"/>
              </a:rPr>
              <a:t>175   175</a:t>
            </a:r>
          </a:p>
        </p:txBody>
      </p:sp>
      <p:sp>
        <p:nvSpPr>
          <p:cNvPr id="55" name="Rectangle 34"/>
          <p:cNvSpPr>
            <a:spLocks noChangeArrowheads="1"/>
          </p:cNvSpPr>
          <p:nvPr userDrawn="1">
            <p:custDataLst>
              <p:tags r:id="rId6"/>
            </p:custDataLst>
          </p:nvPr>
        </p:nvSpPr>
        <p:spPr bwMode="auto">
          <a:xfrm>
            <a:off x="-1550725" y="5615871"/>
            <a:ext cx="811268" cy="332293"/>
          </a:xfrm>
          <a:prstGeom prst="rect">
            <a:avLst/>
          </a:prstGeom>
          <a:solidFill>
            <a:srgbClr val="CA8CB8"/>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chemeClr val="tx1"/>
                </a:solidFill>
                <a:latin typeface="Arial" pitchFamily="34" charset="0"/>
                <a:ea typeface="ＭＳ Ｐゴシック"/>
                <a:cs typeface="Arial" pitchFamily="34" charset="0"/>
              </a:rPr>
              <a:t>202   140   184</a:t>
            </a:r>
          </a:p>
        </p:txBody>
      </p:sp>
      <p:sp>
        <p:nvSpPr>
          <p:cNvPr id="56" name="Rectangle 25"/>
          <p:cNvSpPr>
            <a:spLocks noChangeArrowheads="1"/>
          </p:cNvSpPr>
          <p:nvPr userDrawn="1">
            <p:custDataLst>
              <p:tags r:id="rId7"/>
            </p:custDataLst>
          </p:nvPr>
        </p:nvSpPr>
        <p:spPr bwMode="auto">
          <a:xfrm>
            <a:off x="-1550725" y="4171165"/>
            <a:ext cx="811268" cy="332293"/>
          </a:xfrm>
          <a:prstGeom prst="rect">
            <a:avLst/>
          </a:prstGeom>
          <a:solidFill>
            <a:srgbClr val="78B257"/>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120   178   87</a:t>
            </a:r>
          </a:p>
        </p:txBody>
      </p:sp>
      <p:sp>
        <p:nvSpPr>
          <p:cNvPr id="58" name="Rectangle 23"/>
          <p:cNvSpPr>
            <a:spLocks noChangeArrowheads="1"/>
          </p:cNvSpPr>
          <p:nvPr userDrawn="1">
            <p:custDataLst>
              <p:tags r:id="rId8"/>
            </p:custDataLst>
          </p:nvPr>
        </p:nvSpPr>
        <p:spPr bwMode="auto">
          <a:xfrm>
            <a:off x="-1550725" y="2365284"/>
            <a:ext cx="811268" cy="332293"/>
          </a:xfrm>
          <a:prstGeom prst="rect">
            <a:avLst/>
          </a:prstGeom>
          <a:solidFill>
            <a:srgbClr val="6B2146"/>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107   33   70</a:t>
            </a:r>
          </a:p>
        </p:txBody>
      </p:sp>
      <p:sp>
        <p:nvSpPr>
          <p:cNvPr id="59" name="Rectangle 34"/>
          <p:cNvSpPr>
            <a:spLocks noChangeArrowheads="1"/>
          </p:cNvSpPr>
          <p:nvPr userDrawn="1">
            <p:custDataLst>
              <p:tags r:id="rId9"/>
            </p:custDataLst>
          </p:nvPr>
        </p:nvSpPr>
        <p:spPr bwMode="auto">
          <a:xfrm>
            <a:off x="-1550725" y="5977047"/>
            <a:ext cx="811268" cy="332293"/>
          </a:xfrm>
          <a:prstGeom prst="rect">
            <a:avLst/>
          </a:prstGeom>
          <a:solidFill>
            <a:srgbClr val="666699"/>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102   102   153</a:t>
            </a:r>
          </a:p>
        </p:txBody>
      </p:sp>
      <p:sp>
        <p:nvSpPr>
          <p:cNvPr id="60" name="Rectangle 8"/>
          <p:cNvSpPr>
            <a:spLocks noChangeArrowheads="1"/>
          </p:cNvSpPr>
          <p:nvPr userDrawn="1">
            <p:custDataLst>
              <p:tags r:id="rId10"/>
            </p:custDataLst>
          </p:nvPr>
        </p:nvSpPr>
        <p:spPr bwMode="auto">
          <a:xfrm>
            <a:off x="-1550725" y="4532342"/>
            <a:ext cx="811268" cy="332293"/>
          </a:xfrm>
          <a:prstGeom prst="rect">
            <a:avLst/>
          </a:prstGeom>
          <a:solidFill>
            <a:srgbClr val="D4002F"/>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212   0   47</a:t>
            </a:r>
          </a:p>
        </p:txBody>
      </p:sp>
      <p:sp>
        <p:nvSpPr>
          <p:cNvPr id="61" name="Rectangle 16"/>
          <p:cNvSpPr>
            <a:spLocks noChangeArrowheads="1"/>
          </p:cNvSpPr>
          <p:nvPr userDrawn="1">
            <p:custDataLst>
              <p:tags r:id="rId11"/>
            </p:custDataLst>
          </p:nvPr>
        </p:nvSpPr>
        <p:spPr bwMode="auto">
          <a:xfrm>
            <a:off x="-1549771" y="1642931"/>
            <a:ext cx="809362" cy="332293"/>
          </a:xfrm>
          <a:prstGeom prst="rect">
            <a:avLst/>
          </a:prstGeom>
          <a:solidFill>
            <a:srgbClr val="FFCC00"/>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chemeClr val="tx1"/>
                </a:solidFill>
                <a:latin typeface="Arial" pitchFamily="34" charset="0"/>
                <a:ea typeface="ＭＳ Ｐゴシック"/>
                <a:cs typeface="Arial" pitchFamily="34" charset="0"/>
              </a:rPr>
              <a:t>255   204   0</a:t>
            </a:r>
          </a:p>
        </p:txBody>
      </p:sp>
      <p:sp>
        <p:nvSpPr>
          <p:cNvPr id="62" name="Rectangle 13"/>
          <p:cNvSpPr>
            <a:spLocks noChangeArrowheads="1"/>
          </p:cNvSpPr>
          <p:nvPr userDrawn="1">
            <p:custDataLst>
              <p:tags r:id="rId12"/>
            </p:custDataLst>
          </p:nvPr>
        </p:nvSpPr>
        <p:spPr bwMode="auto">
          <a:xfrm>
            <a:off x="-1550725" y="3087636"/>
            <a:ext cx="811268" cy="332293"/>
          </a:xfrm>
          <a:prstGeom prst="rect">
            <a:avLst/>
          </a:prstGeom>
          <a:solidFill>
            <a:srgbClr val="00703C"/>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0   112   60</a:t>
            </a:r>
          </a:p>
        </p:txBody>
      </p:sp>
      <p:sp>
        <p:nvSpPr>
          <p:cNvPr id="63" name="Rectangle 34"/>
          <p:cNvSpPr>
            <a:spLocks noChangeArrowheads="1"/>
          </p:cNvSpPr>
          <p:nvPr userDrawn="1">
            <p:custDataLst>
              <p:tags r:id="rId13"/>
            </p:custDataLst>
          </p:nvPr>
        </p:nvSpPr>
        <p:spPr bwMode="auto">
          <a:xfrm>
            <a:off x="-1550725" y="2726460"/>
            <a:ext cx="811268" cy="332293"/>
          </a:xfrm>
          <a:prstGeom prst="rect">
            <a:avLst/>
          </a:prstGeom>
          <a:solidFill>
            <a:srgbClr val="CCD7EA"/>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latin typeface="Arial" pitchFamily="34" charset="0"/>
                <a:ea typeface="ＭＳ Ｐゴシック"/>
                <a:cs typeface="Arial" pitchFamily="34" charset="0"/>
              </a:rPr>
              <a:t>204   215   234</a:t>
            </a:r>
          </a:p>
        </p:txBody>
      </p:sp>
      <p:sp>
        <p:nvSpPr>
          <p:cNvPr id="64" name="Rectangle 22"/>
          <p:cNvSpPr>
            <a:spLocks noChangeArrowheads="1"/>
          </p:cNvSpPr>
          <p:nvPr userDrawn="1">
            <p:custDataLst>
              <p:tags r:id="rId14"/>
            </p:custDataLst>
          </p:nvPr>
        </p:nvSpPr>
        <p:spPr bwMode="auto">
          <a:xfrm>
            <a:off x="-1550725" y="5254694"/>
            <a:ext cx="811268" cy="332293"/>
          </a:xfrm>
          <a:prstGeom prst="rect">
            <a:avLst/>
          </a:prstGeom>
          <a:solidFill>
            <a:srgbClr val="5E6E66"/>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94   110   102</a:t>
            </a:r>
          </a:p>
        </p:txBody>
      </p:sp>
      <p:sp>
        <p:nvSpPr>
          <p:cNvPr id="65" name="TextBox 64"/>
          <p:cNvSpPr txBox="1"/>
          <p:nvPr userDrawn="1"/>
        </p:nvSpPr>
        <p:spPr>
          <a:xfrm>
            <a:off x="-1815652" y="328576"/>
            <a:ext cx="1373052" cy="592983"/>
          </a:xfrm>
          <a:prstGeom prst="rect">
            <a:avLst/>
          </a:prstGeom>
          <a:noFill/>
        </p:spPr>
        <p:txBody>
          <a:bodyPr wrap="square" rtlCol="0">
            <a:spAutoFit/>
          </a:bodyPr>
          <a:lstStyle/>
          <a:p>
            <a:pPr algn="ctr"/>
            <a:r>
              <a:rPr lang="en-US" sz="1600" dirty="0"/>
              <a:t>Palette RGB values</a:t>
            </a:r>
          </a:p>
        </p:txBody>
      </p:sp>
      <p:sp>
        <p:nvSpPr>
          <p:cNvPr id="25" name="Text Placeholder 21"/>
          <p:cNvSpPr>
            <a:spLocks noGrp="1"/>
          </p:cNvSpPr>
          <p:nvPr userDrawn="1">
            <p:ph type="body" sz="quarter" idx="13"/>
          </p:nvPr>
        </p:nvSpPr>
        <p:spPr>
          <a:xfrm>
            <a:off x="432512" y="820421"/>
            <a:ext cx="9152079" cy="464185"/>
          </a:xfrm>
          <a:prstGeom prst="rect">
            <a:avLst/>
          </a:prstGeom>
        </p:spPr>
        <p:txBody>
          <a:bodyPr tIns="155448" anchor="t" anchorCtr="0">
            <a:noAutofit/>
          </a:bodyPr>
          <a:lstStyle>
            <a:lvl1pPr marL="0" indent="0" algn="l" rtl="0" eaLnBrk="0" fontAlgn="base" hangingPunct="0">
              <a:lnSpc>
                <a:spcPct val="100000"/>
              </a:lnSpc>
              <a:spcBef>
                <a:spcPts val="1114"/>
              </a:spcBef>
              <a:spcAft>
                <a:spcPct val="0"/>
              </a:spcAft>
              <a:buClrTx/>
              <a:buSzPct val="100000"/>
              <a:buFontTx/>
              <a:buNone/>
              <a:defRPr lang="en-US" sz="1800" i="1" kern="1200" baseline="0" dirty="0" smtClean="0">
                <a:solidFill>
                  <a:schemeClr val="tx1"/>
                </a:solidFill>
                <a:latin typeface="Arial" pitchFamily="34" charset="0"/>
                <a:ea typeface="+mn-ea"/>
                <a:cs typeface="+mn-cs"/>
              </a:defRPr>
            </a:lvl1pPr>
            <a:lvl2pPr marL="636765" indent="-254706" algn="l" rtl="0" eaLnBrk="0" fontAlgn="base" hangingPunct="0">
              <a:lnSpc>
                <a:spcPct val="100000"/>
              </a:lnSpc>
              <a:spcBef>
                <a:spcPts val="1114"/>
              </a:spcBef>
              <a:spcAft>
                <a:spcPct val="0"/>
              </a:spcAft>
              <a:buClrTx/>
              <a:buSzPct val="100000"/>
              <a:defRPr lang="en-US" sz="1300" kern="1200" baseline="0" dirty="0" smtClean="0">
                <a:solidFill>
                  <a:schemeClr val="tx1"/>
                </a:solidFill>
                <a:latin typeface="Arial" pitchFamily="34" charset="0"/>
                <a:ea typeface="+mn-ea"/>
                <a:cs typeface="+mn-cs"/>
              </a:defRPr>
            </a:lvl2pPr>
            <a:lvl3pPr marL="1018824" indent="-254706" algn="l" rtl="0" eaLnBrk="0" fontAlgn="base" hangingPunct="0">
              <a:lnSpc>
                <a:spcPct val="100000"/>
              </a:lnSpc>
              <a:spcBef>
                <a:spcPts val="1114"/>
              </a:spcBef>
              <a:spcAft>
                <a:spcPct val="0"/>
              </a:spcAft>
              <a:buClrTx/>
              <a:buSzPct val="100000"/>
              <a:buFont typeface="Courier New" pitchFamily="49" charset="0"/>
              <a:buChar char="o"/>
              <a:defRPr lang="en-US" sz="1200" kern="1200" baseline="0" dirty="0" smtClean="0">
                <a:solidFill>
                  <a:schemeClr val="tx1"/>
                </a:solidFill>
                <a:latin typeface="Arial" pitchFamily="34" charset="0"/>
                <a:ea typeface="+mn-ea"/>
                <a:cs typeface="+mn-cs"/>
              </a:defRPr>
            </a:lvl3pPr>
            <a:lvl4pPr marL="1400884" indent="-254706" algn="l" rtl="0" eaLnBrk="0" fontAlgn="base" hangingPunct="0">
              <a:lnSpc>
                <a:spcPct val="100000"/>
              </a:lnSpc>
              <a:spcBef>
                <a:spcPts val="1114"/>
              </a:spcBef>
              <a:spcAft>
                <a:spcPct val="0"/>
              </a:spcAft>
              <a:buClrTx/>
              <a:buSzPct val="100000"/>
              <a:buFont typeface="Wingdings" pitchFamily="2" charset="2"/>
              <a:buChar char="§"/>
              <a:defRPr lang="en-US" sz="1100" kern="1200" baseline="0" dirty="0" smtClean="0">
                <a:solidFill>
                  <a:schemeClr val="tx1"/>
                </a:solidFill>
                <a:latin typeface="Arial" pitchFamily="34" charset="0"/>
                <a:ea typeface="+mn-ea"/>
                <a:cs typeface="+mn-cs"/>
              </a:defRPr>
            </a:lvl4pPr>
            <a:lvl5pPr marL="1782943" indent="-254706" algn="l" rtl="0" eaLnBrk="0" fontAlgn="base" hangingPunct="0">
              <a:lnSpc>
                <a:spcPct val="100000"/>
              </a:lnSpc>
              <a:spcBef>
                <a:spcPts val="1114"/>
              </a:spcBef>
              <a:spcAft>
                <a:spcPct val="0"/>
              </a:spcAft>
              <a:buClrTx/>
              <a:buSzPct val="100000"/>
              <a:buFont typeface="Arial" pitchFamily="34" charset="0"/>
              <a:buChar char="–"/>
              <a:defRPr lang="en-US" sz="1000" kern="1200" baseline="0" dirty="0">
                <a:solidFill>
                  <a:schemeClr val="tx1"/>
                </a:solidFill>
                <a:latin typeface="Arial" pitchFamily="34" charset="0"/>
                <a:ea typeface="+mn-ea"/>
                <a:cs typeface="+mn-cs"/>
              </a:defRPr>
            </a:lvl5pPr>
          </a:lstStyle>
          <a:p>
            <a:pPr lvl="0"/>
            <a:r>
              <a:rPr lang="en-US" dirty="0"/>
              <a:t>Click to edit Master text styles</a:t>
            </a:r>
          </a:p>
        </p:txBody>
      </p:sp>
      <p:sp>
        <p:nvSpPr>
          <p:cNvPr id="24" name="Rectangle 23"/>
          <p:cNvSpPr>
            <a:spLocks noChangeArrowheads="1"/>
          </p:cNvSpPr>
          <p:nvPr userDrawn="1">
            <p:custDataLst>
              <p:tags r:id="rId15"/>
            </p:custDataLst>
          </p:nvPr>
        </p:nvSpPr>
        <p:spPr bwMode="auto">
          <a:xfrm>
            <a:off x="-1549772" y="1281755"/>
            <a:ext cx="809365" cy="332293"/>
          </a:xfrm>
          <a:prstGeom prst="rect">
            <a:avLst/>
          </a:prstGeom>
          <a:solidFill>
            <a:schemeClr val="accent2"/>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100  135   190</a:t>
            </a:r>
          </a:p>
        </p:txBody>
      </p:sp>
      <p:sp>
        <p:nvSpPr>
          <p:cNvPr id="28" name="Rectangle 34"/>
          <p:cNvSpPr>
            <a:spLocks noChangeArrowheads="1"/>
          </p:cNvSpPr>
          <p:nvPr userDrawn="1">
            <p:custDataLst>
              <p:tags r:id="rId16"/>
            </p:custDataLst>
          </p:nvPr>
        </p:nvSpPr>
        <p:spPr bwMode="auto">
          <a:xfrm>
            <a:off x="-1549772" y="921560"/>
            <a:ext cx="809362" cy="331228"/>
          </a:xfrm>
          <a:prstGeom prst="rect">
            <a:avLst/>
          </a:prstGeom>
          <a:solidFill>
            <a:schemeClr val="accent1"/>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 0</a:t>
            </a:r>
            <a:r>
              <a:rPr lang="en-US" sz="800" baseline="0" dirty="0">
                <a:solidFill>
                  <a:srgbClr val="FFFFFF"/>
                </a:solidFill>
                <a:latin typeface="Arial" pitchFamily="34" charset="0"/>
                <a:ea typeface="ＭＳ Ｐゴシック"/>
                <a:cs typeface="Arial" pitchFamily="34" charset="0"/>
              </a:rPr>
              <a:t>  </a:t>
            </a:r>
            <a:r>
              <a:rPr lang="en-US" sz="800" dirty="0">
                <a:solidFill>
                  <a:srgbClr val="FFFFFF"/>
                </a:solidFill>
                <a:latin typeface="Arial" pitchFamily="34" charset="0"/>
                <a:ea typeface="ＭＳ Ｐゴシック"/>
                <a:cs typeface="Arial" pitchFamily="34" charset="0"/>
              </a:rPr>
              <a:t> 72   122</a:t>
            </a:r>
          </a:p>
        </p:txBody>
      </p:sp>
    </p:spTree>
    <p:extLst>
      <p:ext uri="{BB962C8B-B14F-4D97-AF65-F5344CB8AC3E}">
        <p14:creationId xmlns:p14="http://schemas.microsoft.com/office/powerpoint/2010/main" val="17227157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Blank">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432511" y="259080"/>
            <a:ext cx="9052560" cy="518160"/>
          </a:xfrm>
          <a:prstGeom prst="rect">
            <a:avLst/>
          </a:prstGeom>
        </p:spPr>
        <p:txBody>
          <a:bodyPr anchor="b" anchorCtr="0"/>
          <a:lstStyle>
            <a:lvl1pPr algn="l">
              <a:defRPr sz="2200" b="1">
                <a:solidFill>
                  <a:schemeClr val="tx1"/>
                </a:solidFill>
                <a:latin typeface="Arial" pitchFamily="34" charset="0"/>
                <a:cs typeface="Arial" pitchFamily="34" charset="0"/>
              </a:defRPr>
            </a:lvl1pPr>
          </a:lstStyle>
          <a:p>
            <a:r>
              <a:rPr lang="en-US" dirty="0"/>
              <a:t>Click to edit Master title style</a:t>
            </a:r>
          </a:p>
        </p:txBody>
      </p:sp>
      <p:sp>
        <p:nvSpPr>
          <p:cNvPr id="31" name="Text Placeholder 4"/>
          <p:cNvSpPr>
            <a:spLocks noGrp="1"/>
          </p:cNvSpPr>
          <p:nvPr>
            <p:ph type="body" sz="quarter" idx="16" hasCustomPrompt="1"/>
          </p:nvPr>
        </p:nvSpPr>
        <p:spPr>
          <a:xfrm>
            <a:off x="7260333" y="357508"/>
            <a:ext cx="2324259" cy="321306"/>
          </a:xfrm>
        </p:spPr>
        <p:txBody>
          <a:bodyPr anchor="b" anchorCtr="0">
            <a:normAutofit/>
          </a:bodyPr>
          <a:lstStyle>
            <a:lvl1pPr marL="0" indent="0" algn="r">
              <a:buNone/>
              <a:defRPr sz="1300" b="0"/>
            </a:lvl1pPr>
          </a:lstStyle>
          <a:p>
            <a:pPr lvl="0"/>
            <a:r>
              <a:rPr lang="en-US" dirty="0"/>
              <a:t>(optional) SECTION TITLE</a:t>
            </a:r>
          </a:p>
        </p:txBody>
      </p:sp>
      <p:sp>
        <p:nvSpPr>
          <p:cNvPr id="7" name="Text Placeholder 23"/>
          <p:cNvSpPr>
            <a:spLocks noGrp="1"/>
          </p:cNvSpPr>
          <p:nvPr>
            <p:ph type="body" sz="quarter" idx="14" hasCustomPrompt="1"/>
          </p:nvPr>
        </p:nvSpPr>
        <p:spPr>
          <a:xfrm>
            <a:off x="432511" y="6995161"/>
            <a:ext cx="9173261" cy="226729"/>
          </a:xfrm>
          <a:prstGeom prst="rect">
            <a:avLst/>
          </a:prstGeom>
        </p:spPr>
        <p:txBody>
          <a:bodyPr wrap="square" anchor="b" anchorCtr="0">
            <a:spAutoFit/>
          </a:bodyPr>
          <a:lstStyle>
            <a:lvl1pPr marL="254706" indent="-254706">
              <a:spcBef>
                <a:spcPts val="0"/>
              </a:spcBef>
              <a:buFont typeface="+mj-lt"/>
              <a:buAutoNum type="arabicParenBoth"/>
              <a:defRPr sz="800" b="0" baseline="0">
                <a:latin typeface="Arial" pitchFamily="34" charset="0"/>
                <a:cs typeface="Arial" pitchFamily="34" charset="0"/>
              </a:defRPr>
            </a:lvl1pPr>
            <a:lvl2pPr>
              <a:defRPr sz="900">
                <a:latin typeface="Arial" pitchFamily="34" charset="0"/>
                <a:cs typeface="Arial" pitchFamily="34" charset="0"/>
              </a:defRPr>
            </a:lvl2pPr>
            <a:lvl3pPr>
              <a:defRPr sz="900">
                <a:latin typeface="Arial" pitchFamily="34" charset="0"/>
                <a:cs typeface="Arial" pitchFamily="34" charset="0"/>
              </a:defRPr>
            </a:lvl3pPr>
            <a:lvl4pPr>
              <a:defRPr sz="900">
                <a:latin typeface="Arial" pitchFamily="34" charset="0"/>
                <a:cs typeface="Arial" pitchFamily="34" charset="0"/>
              </a:defRPr>
            </a:lvl4pPr>
            <a:lvl5pPr>
              <a:defRPr sz="900">
                <a:latin typeface="Arial" pitchFamily="34" charset="0"/>
                <a:cs typeface="Arial" pitchFamily="34" charset="0"/>
              </a:defRPr>
            </a:lvl5pPr>
          </a:lstStyle>
          <a:p>
            <a:pPr lvl="0"/>
            <a:r>
              <a:rPr lang="en-US" dirty="0"/>
              <a:t>[Footnote]</a:t>
            </a:r>
          </a:p>
        </p:txBody>
      </p:sp>
      <p:sp>
        <p:nvSpPr>
          <p:cNvPr id="25" name="Text Placeholder 21"/>
          <p:cNvSpPr>
            <a:spLocks noGrp="1"/>
          </p:cNvSpPr>
          <p:nvPr userDrawn="1">
            <p:ph type="body" sz="quarter" idx="13"/>
          </p:nvPr>
        </p:nvSpPr>
        <p:spPr>
          <a:xfrm>
            <a:off x="432512" y="820421"/>
            <a:ext cx="9152079" cy="464185"/>
          </a:xfrm>
          <a:prstGeom prst="rect">
            <a:avLst/>
          </a:prstGeom>
        </p:spPr>
        <p:txBody>
          <a:bodyPr tIns="155448" anchor="t" anchorCtr="0">
            <a:noAutofit/>
          </a:bodyPr>
          <a:lstStyle>
            <a:lvl1pPr marL="0" indent="0" algn="l" rtl="0" eaLnBrk="0" fontAlgn="base" hangingPunct="0">
              <a:lnSpc>
                <a:spcPct val="100000"/>
              </a:lnSpc>
              <a:spcBef>
                <a:spcPts val="1114"/>
              </a:spcBef>
              <a:spcAft>
                <a:spcPct val="0"/>
              </a:spcAft>
              <a:buClrTx/>
              <a:buSzPct val="100000"/>
              <a:buFontTx/>
              <a:buNone/>
              <a:defRPr lang="en-US" sz="1800" i="1" kern="1200" baseline="0" dirty="0" smtClean="0">
                <a:solidFill>
                  <a:schemeClr val="tx1"/>
                </a:solidFill>
                <a:latin typeface="Arial" pitchFamily="34" charset="0"/>
                <a:ea typeface="+mn-ea"/>
                <a:cs typeface="+mn-cs"/>
              </a:defRPr>
            </a:lvl1pPr>
            <a:lvl2pPr marL="636765" indent="-254706" algn="l" rtl="0" eaLnBrk="0" fontAlgn="base" hangingPunct="0">
              <a:lnSpc>
                <a:spcPct val="100000"/>
              </a:lnSpc>
              <a:spcBef>
                <a:spcPts val="1114"/>
              </a:spcBef>
              <a:spcAft>
                <a:spcPct val="0"/>
              </a:spcAft>
              <a:buClrTx/>
              <a:buSzPct val="100000"/>
              <a:defRPr lang="en-US" sz="1300" kern="1200" baseline="0" dirty="0" smtClean="0">
                <a:solidFill>
                  <a:schemeClr val="tx1"/>
                </a:solidFill>
                <a:latin typeface="Arial" pitchFamily="34" charset="0"/>
                <a:ea typeface="+mn-ea"/>
                <a:cs typeface="+mn-cs"/>
              </a:defRPr>
            </a:lvl2pPr>
            <a:lvl3pPr marL="1018824" indent="-254706" algn="l" rtl="0" eaLnBrk="0" fontAlgn="base" hangingPunct="0">
              <a:lnSpc>
                <a:spcPct val="100000"/>
              </a:lnSpc>
              <a:spcBef>
                <a:spcPts val="1114"/>
              </a:spcBef>
              <a:spcAft>
                <a:spcPct val="0"/>
              </a:spcAft>
              <a:buClrTx/>
              <a:buSzPct val="100000"/>
              <a:buFont typeface="Courier New" pitchFamily="49" charset="0"/>
              <a:buChar char="o"/>
              <a:defRPr lang="en-US" sz="1200" kern="1200" baseline="0" dirty="0" smtClean="0">
                <a:solidFill>
                  <a:schemeClr val="tx1"/>
                </a:solidFill>
                <a:latin typeface="Arial" pitchFamily="34" charset="0"/>
                <a:ea typeface="+mn-ea"/>
                <a:cs typeface="+mn-cs"/>
              </a:defRPr>
            </a:lvl3pPr>
            <a:lvl4pPr marL="1400884" indent="-254706" algn="l" rtl="0" eaLnBrk="0" fontAlgn="base" hangingPunct="0">
              <a:lnSpc>
                <a:spcPct val="100000"/>
              </a:lnSpc>
              <a:spcBef>
                <a:spcPts val="1114"/>
              </a:spcBef>
              <a:spcAft>
                <a:spcPct val="0"/>
              </a:spcAft>
              <a:buClrTx/>
              <a:buSzPct val="100000"/>
              <a:buFont typeface="Wingdings" pitchFamily="2" charset="2"/>
              <a:buChar char="§"/>
              <a:defRPr lang="en-US" sz="1100" kern="1200" baseline="0" dirty="0" smtClean="0">
                <a:solidFill>
                  <a:schemeClr val="tx1"/>
                </a:solidFill>
                <a:latin typeface="Arial" pitchFamily="34" charset="0"/>
                <a:ea typeface="+mn-ea"/>
                <a:cs typeface="+mn-cs"/>
              </a:defRPr>
            </a:lvl4pPr>
            <a:lvl5pPr marL="1782943" indent="-254706" algn="l" rtl="0" eaLnBrk="0" fontAlgn="base" hangingPunct="0">
              <a:lnSpc>
                <a:spcPct val="100000"/>
              </a:lnSpc>
              <a:spcBef>
                <a:spcPts val="1114"/>
              </a:spcBef>
              <a:spcAft>
                <a:spcPct val="0"/>
              </a:spcAft>
              <a:buClrTx/>
              <a:buSzPct val="100000"/>
              <a:buFont typeface="Arial" pitchFamily="34" charset="0"/>
              <a:buChar char="–"/>
              <a:defRPr lang="en-US" sz="1000" kern="1200" baseline="0" dirty="0">
                <a:solidFill>
                  <a:schemeClr val="tx1"/>
                </a:solidFill>
                <a:latin typeface="Arial" pitchFamily="34" charset="0"/>
                <a:ea typeface="+mn-ea"/>
                <a:cs typeface="+mn-cs"/>
              </a:defRPr>
            </a:lvl5pPr>
          </a:lstStyle>
          <a:p>
            <a:pPr lvl="0"/>
            <a:r>
              <a:rPr lang="en-US" dirty="0"/>
              <a:t>Click to edit Master text styles</a:t>
            </a:r>
          </a:p>
        </p:txBody>
      </p:sp>
      <p:sp>
        <p:nvSpPr>
          <p:cNvPr id="23" name="Rectangle 10"/>
          <p:cNvSpPr>
            <a:spLocks noChangeArrowheads="1"/>
          </p:cNvSpPr>
          <p:nvPr userDrawn="1">
            <p:custDataLst>
              <p:tags r:id="rId1"/>
            </p:custDataLst>
          </p:nvPr>
        </p:nvSpPr>
        <p:spPr bwMode="auto">
          <a:xfrm>
            <a:off x="-1684990" y="3864695"/>
            <a:ext cx="1079799" cy="332293"/>
          </a:xfrm>
          <a:prstGeom prst="rect">
            <a:avLst/>
          </a:prstGeom>
          <a:solidFill>
            <a:srgbClr val="008986"/>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1000" b="1" dirty="0">
                <a:solidFill>
                  <a:srgbClr val="FFFFFF"/>
                </a:solidFill>
                <a:latin typeface="Arial" pitchFamily="34" charset="0"/>
                <a:ea typeface="ＭＳ Ｐゴシック"/>
                <a:cs typeface="Arial" pitchFamily="34" charset="0"/>
              </a:rPr>
              <a:t>0   137   134</a:t>
            </a:r>
          </a:p>
        </p:txBody>
      </p:sp>
      <p:sp>
        <p:nvSpPr>
          <p:cNvPr id="24" name="Rectangle 2"/>
          <p:cNvSpPr>
            <a:spLocks noChangeArrowheads="1"/>
          </p:cNvSpPr>
          <p:nvPr userDrawn="1">
            <p:custDataLst>
              <p:tags r:id="rId2"/>
            </p:custDataLst>
          </p:nvPr>
        </p:nvSpPr>
        <p:spPr bwMode="auto">
          <a:xfrm>
            <a:off x="-1684990" y="6440866"/>
            <a:ext cx="1079799" cy="332293"/>
          </a:xfrm>
          <a:prstGeom prst="rect">
            <a:avLst/>
          </a:prstGeom>
          <a:solidFill>
            <a:srgbClr val="231F20"/>
          </a:solidFill>
          <a:ln w="6350">
            <a:solidFill>
              <a:schemeClr val="bg1"/>
            </a:solidFill>
            <a:miter lim="800000"/>
            <a:headEnd/>
            <a:tailEnd/>
          </a:ln>
        </p:spPr>
        <p:txBody>
          <a:bodyPr wrap="none" anchor="ctr"/>
          <a:lstStyle/>
          <a:p>
            <a:pPr algn="ctr" fontAlgn="base">
              <a:spcBef>
                <a:spcPct val="0"/>
              </a:spcBef>
              <a:spcAft>
                <a:spcPct val="0"/>
              </a:spcAft>
              <a:tabLst>
                <a:tab pos="65446" algn="l"/>
              </a:tabLst>
            </a:pPr>
            <a:r>
              <a:rPr lang="en-US" sz="1000" b="1" dirty="0">
                <a:solidFill>
                  <a:srgbClr val="FFFFFF"/>
                </a:solidFill>
                <a:latin typeface="Arial" pitchFamily="34" charset="0"/>
                <a:ea typeface="ＭＳ Ｐゴシック"/>
                <a:cs typeface="Arial" pitchFamily="34" charset="0"/>
              </a:rPr>
              <a:t>	35   31   32</a:t>
            </a:r>
          </a:p>
        </p:txBody>
      </p:sp>
      <p:sp>
        <p:nvSpPr>
          <p:cNvPr id="28" name="Rectangle 5"/>
          <p:cNvSpPr>
            <a:spLocks noChangeArrowheads="1"/>
          </p:cNvSpPr>
          <p:nvPr userDrawn="1">
            <p:custDataLst>
              <p:tags r:id="rId3"/>
            </p:custDataLst>
          </p:nvPr>
        </p:nvSpPr>
        <p:spPr bwMode="auto">
          <a:xfrm>
            <a:off x="-1684990" y="4968770"/>
            <a:ext cx="1079799" cy="332293"/>
          </a:xfrm>
          <a:prstGeom prst="rect">
            <a:avLst/>
          </a:prstGeom>
          <a:solidFill>
            <a:srgbClr val="A9B089"/>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1000" b="1" dirty="0">
                <a:solidFill>
                  <a:srgbClr val="FFFFFF"/>
                </a:solidFill>
                <a:latin typeface="Arial" pitchFamily="34" charset="0"/>
                <a:ea typeface="ＭＳ Ｐゴシック"/>
                <a:cs typeface="Arial" pitchFamily="34" charset="0"/>
              </a:rPr>
              <a:t>169   176   137</a:t>
            </a:r>
          </a:p>
        </p:txBody>
      </p:sp>
      <p:sp>
        <p:nvSpPr>
          <p:cNvPr id="30" name="Rectangle 22"/>
          <p:cNvSpPr>
            <a:spLocks noChangeArrowheads="1"/>
          </p:cNvSpPr>
          <p:nvPr userDrawn="1">
            <p:custDataLst>
              <p:tags r:id="rId4"/>
            </p:custDataLst>
          </p:nvPr>
        </p:nvSpPr>
        <p:spPr bwMode="auto">
          <a:xfrm>
            <a:off x="-1683722" y="2024570"/>
            <a:ext cx="1077265" cy="332293"/>
          </a:xfrm>
          <a:prstGeom prst="rect">
            <a:avLst/>
          </a:prstGeom>
          <a:solidFill>
            <a:srgbClr val="E47200"/>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1000" b="1" dirty="0">
                <a:solidFill>
                  <a:srgbClr val="FFFFFF"/>
                </a:solidFill>
                <a:latin typeface="Arial" pitchFamily="34" charset="0"/>
                <a:ea typeface="ＭＳ Ｐゴシック"/>
                <a:cs typeface="Arial" pitchFamily="34" charset="0"/>
              </a:rPr>
              <a:t>228   114   0</a:t>
            </a:r>
          </a:p>
        </p:txBody>
      </p:sp>
      <p:sp>
        <p:nvSpPr>
          <p:cNvPr id="46" name="Rectangle 34"/>
          <p:cNvSpPr>
            <a:spLocks noChangeArrowheads="1"/>
          </p:cNvSpPr>
          <p:nvPr userDrawn="1">
            <p:custDataLst>
              <p:tags r:id="rId5"/>
            </p:custDataLst>
          </p:nvPr>
        </p:nvSpPr>
        <p:spPr bwMode="auto">
          <a:xfrm>
            <a:off x="-1684990" y="3496670"/>
            <a:ext cx="1079799" cy="332293"/>
          </a:xfrm>
          <a:prstGeom prst="rect">
            <a:avLst/>
          </a:prstGeom>
          <a:solidFill>
            <a:srgbClr val="AFAFAF"/>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1000" b="1" dirty="0">
                <a:solidFill>
                  <a:srgbClr val="FFFFFF"/>
                </a:solidFill>
                <a:latin typeface="Arial" pitchFamily="34" charset="0"/>
                <a:ea typeface="ＭＳ Ｐゴシック"/>
                <a:cs typeface="Arial" pitchFamily="34" charset="0"/>
              </a:rPr>
              <a:t>175</a:t>
            </a:r>
            <a:r>
              <a:rPr lang="en-US" sz="1000" b="1" baseline="0" dirty="0">
                <a:solidFill>
                  <a:srgbClr val="FFFFFF"/>
                </a:solidFill>
                <a:latin typeface="Arial" pitchFamily="34" charset="0"/>
                <a:ea typeface="ＭＳ Ｐゴシック"/>
                <a:cs typeface="Arial" pitchFamily="34" charset="0"/>
              </a:rPr>
              <a:t>   </a:t>
            </a:r>
            <a:r>
              <a:rPr lang="en-US" sz="1000" b="1" dirty="0">
                <a:solidFill>
                  <a:srgbClr val="FFFFFF"/>
                </a:solidFill>
                <a:latin typeface="Arial" pitchFamily="34" charset="0"/>
                <a:ea typeface="ＭＳ Ｐゴシック"/>
                <a:cs typeface="Arial" pitchFamily="34" charset="0"/>
              </a:rPr>
              <a:t>175   175</a:t>
            </a:r>
          </a:p>
        </p:txBody>
      </p:sp>
      <p:sp>
        <p:nvSpPr>
          <p:cNvPr id="47" name="Rectangle 34"/>
          <p:cNvSpPr>
            <a:spLocks noChangeArrowheads="1"/>
          </p:cNvSpPr>
          <p:nvPr userDrawn="1">
            <p:custDataLst>
              <p:tags r:id="rId6"/>
            </p:custDataLst>
          </p:nvPr>
        </p:nvSpPr>
        <p:spPr bwMode="auto">
          <a:xfrm>
            <a:off x="-1684990" y="5704820"/>
            <a:ext cx="1079799" cy="332293"/>
          </a:xfrm>
          <a:prstGeom prst="rect">
            <a:avLst/>
          </a:prstGeom>
          <a:solidFill>
            <a:srgbClr val="CA8CB8"/>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1000" b="1" dirty="0">
                <a:solidFill>
                  <a:schemeClr val="tx1"/>
                </a:solidFill>
                <a:latin typeface="Arial" pitchFamily="34" charset="0"/>
                <a:ea typeface="ＭＳ Ｐゴシック"/>
                <a:cs typeface="Arial" pitchFamily="34" charset="0"/>
              </a:rPr>
              <a:t>202   140   184</a:t>
            </a:r>
          </a:p>
        </p:txBody>
      </p:sp>
      <p:sp>
        <p:nvSpPr>
          <p:cNvPr id="48" name="Rectangle 25"/>
          <p:cNvSpPr>
            <a:spLocks noChangeArrowheads="1"/>
          </p:cNvSpPr>
          <p:nvPr userDrawn="1">
            <p:custDataLst>
              <p:tags r:id="rId7"/>
            </p:custDataLst>
          </p:nvPr>
        </p:nvSpPr>
        <p:spPr bwMode="auto">
          <a:xfrm>
            <a:off x="-1684990" y="4232720"/>
            <a:ext cx="1079799" cy="332293"/>
          </a:xfrm>
          <a:prstGeom prst="rect">
            <a:avLst/>
          </a:prstGeom>
          <a:solidFill>
            <a:srgbClr val="78B257"/>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1000" b="1" dirty="0">
                <a:solidFill>
                  <a:srgbClr val="FFFFFF"/>
                </a:solidFill>
                <a:latin typeface="Arial" pitchFamily="34" charset="0"/>
                <a:ea typeface="ＭＳ Ｐゴシック"/>
                <a:cs typeface="Arial" pitchFamily="34" charset="0"/>
              </a:rPr>
              <a:t>120   178   87</a:t>
            </a:r>
          </a:p>
        </p:txBody>
      </p:sp>
      <p:sp>
        <p:nvSpPr>
          <p:cNvPr id="49" name="Rectangle 23"/>
          <p:cNvSpPr>
            <a:spLocks noChangeArrowheads="1"/>
          </p:cNvSpPr>
          <p:nvPr userDrawn="1">
            <p:custDataLst>
              <p:tags r:id="rId8"/>
            </p:custDataLst>
          </p:nvPr>
        </p:nvSpPr>
        <p:spPr bwMode="auto">
          <a:xfrm>
            <a:off x="-1684990" y="2392595"/>
            <a:ext cx="1079799" cy="332293"/>
          </a:xfrm>
          <a:prstGeom prst="rect">
            <a:avLst/>
          </a:prstGeom>
          <a:solidFill>
            <a:srgbClr val="6B2146"/>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1000" b="1" dirty="0">
                <a:solidFill>
                  <a:srgbClr val="FFFFFF"/>
                </a:solidFill>
                <a:latin typeface="Arial" pitchFamily="34" charset="0"/>
                <a:ea typeface="ＭＳ Ｐゴシック"/>
                <a:cs typeface="Arial" pitchFamily="34" charset="0"/>
              </a:rPr>
              <a:t>107   33   70</a:t>
            </a:r>
          </a:p>
        </p:txBody>
      </p:sp>
      <p:sp>
        <p:nvSpPr>
          <p:cNvPr id="50" name="Rectangle 34"/>
          <p:cNvSpPr>
            <a:spLocks noChangeArrowheads="1"/>
          </p:cNvSpPr>
          <p:nvPr userDrawn="1">
            <p:custDataLst>
              <p:tags r:id="rId9"/>
            </p:custDataLst>
          </p:nvPr>
        </p:nvSpPr>
        <p:spPr bwMode="auto">
          <a:xfrm>
            <a:off x="-1684990" y="6072845"/>
            <a:ext cx="1079799" cy="332293"/>
          </a:xfrm>
          <a:prstGeom prst="rect">
            <a:avLst/>
          </a:prstGeom>
          <a:solidFill>
            <a:srgbClr val="666699"/>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1000" b="1" dirty="0">
                <a:solidFill>
                  <a:srgbClr val="FFFFFF"/>
                </a:solidFill>
                <a:latin typeface="Arial" pitchFamily="34" charset="0"/>
                <a:ea typeface="ＭＳ Ｐゴシック"/>
                <a:cs typeface="Arial" pitchFamily="34" charset="0"/>
              </a:rPr>
              <a:t>102   102   153</a:t>
            </a:r>
          </a:p>
        </p:txBody>
      </p:sp>
      <p:sp>
        <p:nvSpPr>
          <p:cNvPr id="51" name="Rectangle 8"/>
          <p:cNvSpPr>
            <a:spLocks noChangeArrowheads="1"/>
          </p:cNvSpPr>
          <p:nvPr userDrawn="1">
            <p:custDataLst>
              <p:tags r:id="rId10"/>
            </p:custDataLst>
          </p:nvPr>
        </p:nvSpPr>
        <p:spPr bwMode="auto">
          <a:xfrm>
            <a:off x="-1684990" y="4600745"/>
            <a:ext cx="1079799" cy="332293"/>
          </a:xfrm>
          <a:prstGeom prst="rect">
            <a:avLst/>
          </a:prstGeom>
          <a:solidFill>
            <a:srgbClr val="D4002F"/>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1000" b="1" dirty="0">
                <a:solidFill>
                  <a:srgbClr val="FFFFFF"/>
                </a:solidFill>
                <a:latin typeface="Arial" pitchFamily="34" charset="0"/>
                <a:ea typeface="ＭＳ Ｐゴシック"/>
                <a:cs typeface="Arial" pitchFamily="34" charset="0"/>
              </a:rPr>
              <a:t>212   0   47</a:t>
            </a:r>
          </a:p>
        </p:txBody>
      </p:sp>
      <p:sp>
        <p:nvSpPr>
          <p:cNvPr id="52" name="Rectangle 16"/>
          <p:cNvSpPr>
            <a:spLocks noChangeArrowheads="1"/>
          </p:cNvSpPr>
          <p:nvPr userDrawn="1">
            <p:custDataLst>
              <p:tags r:id="rId11"/>
            </p:custDataLst>
          </p:nvPr>
        </p:nvSpPr>
        <p:spPr bwMode="auto">
          <a:xfrm>
            <a:off x="-1683720" y="1656545"/>
            <a:ext cx="1077261" cy="332293"/>
          </a:xfrm>
          <a:prstGeom prst="rect">
            <a:avLst/>
          </a:prstGeom>
          <a:solidFill>
            <a:srgbClr val="FFCC00"/>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1000" b="1" dirty="0">
                <a:solidFill>
                  <a:schemeClr val="tx1"/>
                </a:solidFill>
                <a:latin typeface="Arial" pitchFamily="34" charset="0"/>
                <a:ea typeface="ＭＳ Ｐゴシック"/>
                <a:cs typeface="Arial" pitchFamily="34" charset="0"/>
              </a:rPr>
              <a:t>255   204   0</a:t>
            </a:r>
          </a:p>
        </p:txBody>
      </p:sp>
      <p:sp>
        <p:nvSpPr>
          <p:cNvPr id="53" name="Rectangle 13"/>
          <p:cNvSpPr>
            <a:spLocks noChangeArrowheads="1"/>
          </p:cNvSpPr>
          <p:nvPr userDrawn="1">
            <p:custDataLst>
              <p:tags r:id="rId12"/>
            </p:custDataLst>
          </p:nvPr>
        </p:nvSpPr>
        <p:spPr bwMode="auto">
          <a:xfrm>
            <a:off x="-1684990" y="3128645"/>
            <a:ext cx="1079799" cy="332293"/>
          </a:xfrm>
          <a:prstGeom prst="rect">
            <a:avLst/>
          </a:prstGeom>
          <a:solidFill>
            <a:srgbClr val="00703C"/>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1000" b="1" dirty="0">
                <a:solidFill>
                  <a:srgbClr val="FFFFFF"/>
                </a:solidFill>
                <a:latin typeface="Arial" pitchFamily="34" charset="0"/>
                <a:ea typeface="ＭＳ Ｐゴシック"/>
                <a:cs typeface="Arial" pitchFamily="34" charset="0"/>
              </a:rPr>
              <a:t>0   112   60</a:t>
            </a:r>
          </a:p>
        </p:txBody>
      </p:sp>
      <p:sp>
        <p:nvSpPr>
          <p:cNvPr id="54" name="Rectangle 34"/>
          <p:cNvSpPr>
            <a:spLocks noChangeArrowheads="1"/>
          </p:cNvSpPr>
          <p:nvPr userDrawn="1">
            <p:custDataLst>
              <p:tags r:id="rId13"/>
            </p:custDataLst>
          </p:nvPr>
        </p:nvSpPr>
        <p:spPr bwMode="auto">
          <a:xfrm>
            <a:off x="-1684990" y="2760620"/>
            <a:ext cx="1079799" cy="332293"/>
          </a:xfrm>
          <a:prstGeom prst="rect">
            <a:avLst/>
          </a:prstGeom>
          <a:solidFill>
            <a:srgbClr val="CCD7EA"/>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1000" b="1" dirty="0">
                <a:latin typeface="Arial" pitchFamily="34" charset="0"/>
                <a:ea typeface="ＭＳ Ｐゴシック"/>
                <a:cs typeface="Arial" pitchFamily="34" charset="0"/>
              </a:rPr>
              <a:t>204   215   234</a:t>
            </a:r>
          </a:p>
        </p:txBody>
      </p:sp>
      <p:sp>
        <p:nvSpPr>
          <p:cNvPr id="55" name="Rectangle 22"/>
          <p:cNvSpPr>
            <a:spLocks noChangeArrowheads="1"/>
          </p:cNvSpPr>
          <p:nvPr userDrawn="1">
            <p:custDataLst>
              <p:tags r:id="rId14"/>
            </p:custDataLst>
          </p:nvPr>
        </p:nvSpPr>
        <p:spPr bwMode="auto">
          <a:xfrm>
            <a:off x="-1684990" y="5336795"/>
            <a:ext cx="1079799" cy="332293"/>
          </a:xfrm>
          <a:prstGeom prst="rect">
            <a:avLst/>
          </a:prstGeom>
          <a:solidFill>
            <a:srgbClr val="5E6E66"/>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1000" b="1" dirty="0">
                <a:solidFill>
                  <a:srgbClr val="FFFFFF"/>
                </a:solidFill>
                <a:latin typeface="Arial" pitchFamily="34" charset="0"/>
                <a:ea typeface="ＭＳ Ｐゴシック"/>
                <a:cs typeface="Arial" pitchFamily="34" charset="0"/>
              </a:rPr>
              <a:t>94   110   102</a:t>
            </a:r>
          </a:p>
        </p:txBody>
      </p:sp>
      <p:sp>
        <p:nvSpPr>
          <p:cNvPr id="56" name="TextBox 55"/>
          <p:cNvSpPr txBox="1"/>
          <p:nvPr userDrawn="1"/>
        </p:nvSpPr>
        <p:spPr>
          <a:xfrm>
            <a:off x="-1815652" y="524522"/>
            <a:ext cx="1373052" cy="338554"/>
          </a:xfrm>
          <a:prstGeom prst="rect">
            <a:avLst/>
          </a:prstGeom>
          <a:noFill/>
        </p:spPr>
        <p:txBody>
          <a:bodyPr wrap="square" rtlCol="0">
            <a:spAutoFit/>
          </a:bodyPr>
          <a:lstStyle/>
          <a:p>
            <a:pPr algn="ctr"/>
            <a:r>
              <a:rPr lang="en-US" sz="1600" dirty="0"/>
              <a:t>RGB Values</a:t>
            </a:r>
          </a:p>
        </p:txBody>
      </p:sp>
      <p:sp>
        <p:nvSpPr>
          <p:cNvPr id="57" name="Rectangle 56"/>
          <p:cNvSpPr>
            <a:spLocks noChangeArrowheads="1"/>
          </p:cNvSpPr>
          <p:nvPr userDrawn="1">
            <p:custDataLst>
              <p:tags r:id="rId15"/>
            </p:custDataLst>
          </p:nvPr>
        </p:nvSpPr>
        <p:spPr bwMode="auto">
          <a:xfrm>
            <a:off x="-1683722" y="1288520"/>
            <a:ext cx="1077265" cy="332293"/>
          </a:xfrm>
          <a:prstGeom prst="rect">
            <a:avLst/>
          </a:prstGeom>
          <a:solidFill>
            <a:schemeClr val="accent2"/>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1000" b="1" dirty="0">
                <a:solidFill>
                  <a:srgbClr val="FFFFFF"/>
                </a:solidFill>
                <a:latin typeface="Arial" pitchFamily="34" charset="0"/>
                <a:ea typeface="ＭＳ Ｐゴシック"/>
                <a:cs typeface="Arial" pitchFamily="34" charset="0"/>
              </a:rPr>
              <a:t>100  135   190</a:t>
            </a:r>
          </a:p>
        </p:txBody>
      </p:sp>
      <p:sp>
        <p:nvSpPr>
          <p:cNvPr id="58" name="Rectangle 34"/>
          <p:cNvSpPr>
            <a:spLocks noChangeArrowheads="1"/>
          </p:cNvSpPr>
          <p:nvPr userDrawn="1">
            <p:custDataLst>
              <p:tags r:id="rId16"/>
            </p:custDataLst>
          </p:nvPr>
        </p:nvSpPr>
        <p:spPr bwMode="auto">
          <a:xfrm>
            <a:off x="-1683721" y="921560"/>
            <a:ext cx="1077261" cy="331228"/>
          </a:xfrm>
          <a:prstGeom prst="rect">
            <a:avLst/>
          </a:prstGeom>
          <a:solidFill>
            <a:srgbClr val="012069"/>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1000" b="1" dirty="0">
                <a:solidFill>
                  <a:srgbClr val="FFFFFF"/>
                </a:solidFill>
                <a:latin typeface="Arial" pitchFamily="34" charset="0"/>
                <a:ea typeface="ＭＳ Ｐゴシック"/>
                <a:cs typeface="Arial" pitchFamily="34" charset="0"/>
              </a:rPr>
              <a:t> 1</a:t>
            </a:r>
            <a:r>
              <a:rPr lang="en-US" sz="1000" b="1" baseline="0" dirty="0">
                <a:solidFill>
                  <a:srgbClr val="FFFFFF"/>
                </a:solidFill>
                <a:latin typeface="Arial" pitchFamily="34" charset="0"/>
                <a:ea typeface="ＭＳ Ｐゴシック"/>
                <a:cs typeface="Arial" pitchFamily="34" charset="0"/>
              </a:rPr>
              <a:t>  </a:t>
            </a:r>
            <a:r>
              <a:rPr lang="en-US" sz="1000" b="1" dirty="0">
                <a:solidFill>
                  <a:srgbClr val="FFFFFF"/>
                </a:solidFill>
                <a:latin typeface="Arial" pitchFamily="34" charset="0"/>
                <a:ea typeface="ＭＳ Ｐゴシック"/>
                <a:cs typeface="Arial" pitchFamily="34" charset="0"/>
              </a:rPr>
              <a:t> 32   105</a:t>
            </a:r>
          </a:p>
        </p:txBody>
      </p:sp>
    </p:spTree>
    <p:extLst>
      <p:ext uri="{BB962C8B-B14F-4D97-AF65-F5344CB8AC3E}">
        <p14:creationId xmlns:p14="http://schemas.microsoft.com/office/powerpoint/2010/main" val="2999863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7" name="Text Placeholder 16"/>
          <p:cNvSpPr>
            <a:spLocks noGrp="1"/>
          </p:cNvSpPr>
          <p:nvPr>
            <p:ph type="body" sz="quarter" idx="10" hasCustomPrompt="1"/>
          </p:nvPr>
        </p:nvSpPr>
        <p:spPr>
          <a:xfrm>
            <a:off x="432512" y="4221277"/>
            <a:ext cx="2012649" cy="269443"/>
          </a:xfrm>
          <a:prstGeom prst="rect">
            <a:avLst/>
          </a:prstGeom>
        </p:spPr>
        <p:txBody>
          <a:bodyPr>
            <a:normAutofit/>
          </a:bodyPr>
          <a:lstStyle>
            <a:lvl1pPr marL="0" indent="0">
              <a:buNone/>
              <a:defRPr sz="1100" b="1">
                <a:latin typeface="Arial" pitchFamily="34" charset="0"/>
                <a:cs typeface="Arial" pitchFamily="34" charset="0"/>
              </a:defRPr>
            </a:lvl1pPr>
          </a:lstStyle>
          <a:p>
            <a:pPr lvl="0"/>
            <a:r>
              <a:rPr lang="en-US" dirty="0"/>
              <a:t>Name</a:t>
            </a:r>
          </a:p>
        </p:txBody>
      </p:sp>
      <p:sp>
        <p:nvSpPr>
          <p:cNvPr id="19" name="Text Placeholder 18"/>
          <p:cNvSpPr>
            <a:spLocks noGrp="1"/>
          </p:cNvSpPr>
          <p:nvPr>
            <p:ph type="body" sz="quarter" idx="11" hasCustomPrompt="1"/>
          </p:nvPr>
        </p:nvSpPr>
        <p:spPr>
          <a:xfrm>
            <a:off x="432511" y="3486785"/>
            <a:ext cx="5113020" cy="418576"/>
          </a:xfrm>
          <a:prstGeom prst="rect">
            <a:avLst/>
          </a:prstGeom>
        </p:spPr>
        <p:txBody>
          <a:bodyPr wrap="square" anchor="b" anchorCtr="0">
            <a:spAutoFit/>
          </a:bodyPr>
          <a:lstStyle>
            <a:lvl1pPr>
              <a:spcBef>
                <a:spcPts val="0"/>
              </a:spcBef>
              <a:buNone/>
              <a:defRPr lang="en-US" sz="2000" b="1" kern="1200" baseline="0" dirty="0">
                <a:solidFill>
                  <a:schemeClr val="tx1"/>
                </a:solidFill>
                <a:latin typeface="Arial" pitchFamily="34" charset="0"/>
                <a:ea typeface="+mn-ea"/>
                <a:cs typeface="+mn-cs"/>
              </a:defRPr>
            </a:lvl1pPr>
          </a:lstStyle>
          <a:p>
            <a:pPr marL="0" lvl="0" indent="0" algn="l" defTabSz="1018824" rtl="0" eaLnBrk="1" latinLnBrk="0" hangingPunct="1">
              <a:spcBef>
                <a:spcPct val="20000"/>
              </a:spcBef>
              <a:buFont typeface="Arial" pitchFamily="34" charset="0"/>
              <a:buNone/>
            </a:pPr>
            <a:r>
              <a:rPr lang="en-US" dirty="0"/>
              <a:t>[Month Day, Year]</a:t>
            </a:r>
          </a:p>
        </p:txBody>
      </p:sp>
      <p:sp>
        <p:nvSpPr>
          <p:cNvPr id="23" name="Text Placeholder 22"/>
          <p:cNvSpPr>
            <a:spLocks noGrp="1"/>
          </p:cNvSpPr>
          <p:nvPr>
            <p:ph type="body" sz="quarter" idx="15" hasCustomPrompt="1"/>
          </p:nvPr>
        </p:nvSpPr>
        <p:spPr>
          <a:xfrm>
            <a:off x="432511" y="4516459"/>
            <a:ext cx="2011680" cy="269443"/>
          </a:xfrm>
          <a:prstGeom prst="rect">
            <a:avLst/>
          </a:prstGeom>
        </p:spPr>
        <p:txBody>
          <a:bodyPr/>
          <a:lstStyle>
            <a:lvl1pPr marL="0" indent="0">
              <a:buNone/>
              <a:tabLst/>
              <a:defRPr sz="1100" b="0" i="1">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a:t>Title</a:t>
            </a:r>
          </a:p>
        </p:txBody>
      </p:sp>
      <p:sp>
        <p:nvSpPr>
          <p:cNvPr id="18" name="Text Placeholder 16"/>
          <p:cNvSpPr>
            <a:spLocks noGrp="1"/>
          </p:cNvSpPr>
          <p:nvPr>
            <p:ph type="body" sz="quarter" idx="16" hasCustomPrompt="1"/>
          </p:nvPr>
        </p:nvSpPr>
        <p:spPr>
          <a:xfrm>
            <a:off x="2454250" y="4221277"/>
            <a:ext cx="2012649" cy="269443"/>
          </a:xfrm>
          <a:prstGeom prst="rect">
            <a:avLst/>
          </a:prstGeom>
        </p:spPr>
        <p:txBody>
          <a:bodyPr>
            <a:normAutofit/>
          </a:bodyPr>
          <a:lstStyle>
            <a:lvl1pPr>
              <a:buNone/>
              <a:defRPr lang="en-US" sz="1100" b="1" kern="1200" dirty="0">
                <a:solidFill>
                  <a:schemeClr val="tx1"/>
                </a:solidFill>
                <a:latin typeface="Arial" pitchFamily="34" charset="0"/>
                <a:ea typeface="+mn-ea"/>
                <a:cs typeface="Arial" pitchFamily="34" charset="0"/>
              </a:defRPr>
            </a:lvl1pPr>
          </a:lstStyle>
          <a:p>
            <a:pPr marL="0" lvl="0" indent="0" algn="l" defTabSz="1018824" rtl="0" eaLnBrk="1" latinLnBrk="0" hangingPunct="1">
              <a:spcBef>
                <a:spcPct val="20000"/>
              </a:spcBef>
              <a:buFont typeface="Arial" pitchFamily="34" charset="0"/>
              <a:buNone/>
            </a:pPr>
            <a:r>
              <a:rPr lang="en-US" dirty="0"/>
              <a:t>Name</a:t>
            </a:r>
          </a:p>
        </p:txBody>
      </p:sp>
      <p:sp>
        <p:nvSpPr>
          <p:cNvPr id="20" name="Text Placeholder 22"/>
          <p:cNvSpPr>
            <a:spLocks noGrp="1"/>
          </p:cNvSpPr>
          <p:nvPr>
            <p:ph type="body" sz="quarter" idx="17" hasCustomPrompt="1"/>
          </p:nvPr>
        </p:nvSpPr>
        <p:spPr>
          <a:xfrm>
            <a:off x="2454250" y="4516459"/>
            <a:ext cx="2011680" cy="269443"/>
          </a:xfrm>
          <a:prstGeom prst="rect">
            <a:avLst/>
          </a:prstGeom>
        </p:spPr>
        <p:txBody>
          <a:bodyPr/>
          <a:lstStyle>
            <a:lvl1pPr>
              <a:buNone/>
              <a:defRPr lang="en-US" sz="1100" b="0" i="1" kern="1200" dirty="0" smtClean="0">
                <a:solidFill>
                  <a:schemeClr val="tx1"/>
                </a:solidFill>
                <a:latin typeface="Arial" pitchFamily="34" charset="0"/>
                <a:ea typeface="+mn-ea"/>
                <a:cs typeface="Arial" pitchFamily="34" charset="0"/>
              </a:defRPr>
            </a:lvl1pPr>
            <a:lvl2pPr>
              <a:buNone/>
              <a:defRPr/>
            </a:lvl2pPr>
            <a:lvl3pPr>
              <a:buNone/>
              <a:defRPr/>
            </a:lvl3pPr>
            <a:lvl4pPr>
              <a:buNone/>
              <a:defRPr/>
            </a:lvl4pPr>
            <a:lvl5pPr>
              <a:buNone/>
              <a:defRPr/>
            </a:lvl5pPr>
          </a:lstStyle>
          <a:p>
            <a:pPr marL="0" lvl="0" indent="0" algn="l" defTabSz="1018824" rtl="0" eaLnBrk="1" latinLnBrk="0" hangingPunct="1">
              <a:spcBef>
                <a:spcPct val="20000"/>
              </a:spcBef>
              <a:buFont typeface="Arial" pitchFamily="34" charset="0"/>
              <a:buNone/>
              <a:tabLst/>
            </a:pPr>
            <a:r>
              <a:rPr lang="en-US" dirty="0"/>
              <a:t>Title</a:t>
            </a:r>
          </a:p>
        </p:txBody>
      </p:sp>
      <p:sp>
        <p:nvSpPr>
          <p:cNvPr id="21" name="Text Placeholder 16"/>
          <p:cNvSpPr>
            <a:spLocks noGrp="1"/>
          </p:cNvSpPr>
          <p:nvPr>
            <p:ph type="body" sz="quarter" idx="18" hasCustomPrompt="1"/>
          </p:nvPr>
        </p:nvSpPr>
        <p:spPr>
          <a:xfrm>
            <a:off x="4475989" y="4221277"/>
            <a:ext cx="2012649" cy="269443"/>
          </a:xfrm>
          <a:prstGeom prst="rect">
            <a:avLst/>
          </a:prstGeom>
        </p:spPr>
        <p:txBody>
          <a:bodyPr>
            <a:normAutofit/>
          </a:bodyPr>
          <a:lstStyle>
            <a:lvl1pPr>
              <a:buNone/>
              <a:defRPr lang="en-US" sz="1100" b="1" kern="1200" dirty="0">
                <a:solidFill>
                  <a:schemeClr val="tx1"/>
                </a:solidFill>
                <a:latin typeface="Arial" pitchFamily="34" charset="0"/>
                <a:ea typeface="+mn-ea"/>
                <a:cs typeface="Arial" pitchFamily="34" charset="0"/>
              </a:defRPr>
            </a:lvl1pPr>
          </a:lstStyle>
          <a:p>
            <a:pPr marL="0" lvl="0" indent="0" algn="l" defTabSz="1018824" rtl="0" eaLnBrk="1" latinLnBrk="0" hangingPunct="1">
              <a:spcBef>
                <a:spcPct val="20000"/>
              </a:spcBef>
              <a:buFont typeface="Arial" pitchFamily="34" charset="0"/>
              <a:buNone/>
            </a:pPr>
            <a:r>
              <a:rPr lang="en-US" dirty="0"/>
              <a:t>Name</a:t>
            </a:r>
          </a:p>
        </p:txBody>
      </p:sp>
      <p:sp>
        <p:nvSpPr>
          <p:cNvPr id="22" name="Text Placeholder 22"/>
          <p:cNvSpPr>
            <a:spLocks noGrp="1"/>
          </p:cNvSpPr>
          <p:nvPr>
            <p:ph type="body" sz="quarter" idx="19" hasCustomPrompt="1"/>
          </p:nvPr>
        </p:nvSpPr>
        <p:spPr>
          <a:xfrm>
            <a:off x="4475988" y="4516459"/>
            <a:ext cx="2011680" cy="269443"/>
          </a:xfrm>
          <a:prstGeom prst="rect">
            <a:avLst/>
          </a:prstGeom>
        </p:spPr>
        <p:txBody>
          <a:bodyPr/>
          <a:lstStyle>
            <a:lvl1pPr>
              <a:buNone/>
              <a:defRPr lang="en-US" sz="1100" b="0" i="1" kern="1200" dirty="0" smtClean="0">
                <a:solidFill>
                  <a:schemeClr val="tx1"/>
                </a:solidFill>
                <a:latin typeface="Arial" pitchFamily="34" charset="0"/>
                <a:ea typeface="+mn-ea"/>
                <a:cs typeface="Arial" pitchFamily="34" charset="0"/>
              </a:defRPr>
            </a:lvl1pPr>
            <a:lvl2pPr>
              <a:buNone/>
              <a:defRPr/>
            </a:lvl2pPr>
            <a:lvl3pPr>
              <a:buNone/>
              <a:defRPr/>
            </a:lvl3pPr>
            <a:lvl4pPr>
              <a:buNone/>
              <a:defRPr/>
            </a:lvl4pPr>
            <a:lvl5pPr>
              <a:buNone/>
              <a:defRPr/>
            </a:lvl5pPr>
          </a:lstStyle>
          <a:p>
            <a:pPr marL="0" lvl="0" indent="0" algn="l" defTabSz="1018824" rtl="0" eaLnBrk="1" latinLnBrk="0" hangingPunct="1">
              <a:spcBef>
                <a:spcPct val="20000"/>
              </a:spcBef>
              <a:buFont typeface="Arial" pitchFamily="34" charset="0"/>
              <a:buNone/>
              <a:tabLst/>
            </a:pPr>
            <a:r>
              <a:rPr lang="en-US" dirty="0"/>
              <a:t>Title</a:t>
            </a:r>
          </a:p>
        </p:txBody>
      </p:sp>
      <p:sp>
        <p:nvSpPr>
          <p:cNvPr id="34" name="Text Placeholder 16"/>
          <p:cNvSpPr>
            <a:spLocks noGrp="1"/>
          </p:cNvSpPr>
          <p:nvPr>
            <p:ph type="body" sz="quarter" idx="20" hasCustomPrompt="1"/>
          </p:nvPr>
        </p:nvSpPr>
        <p:spPr>
          <a:xfrm>
            <a:off x="6487669" y="4221277"/>
            <a:ext cx="2012649" cy="269443"/>
          </a:xfrm>
          <a:prstGeom prst="rect">
            <a:avLst/>
          </a:prstGeom>
        </p:spPr>
        <p:txBody>
          <a:bodyPr>
            <a:normAutofit/>
          </a:bodyPr>
          <a:lstStyle>
            <a:lvl1pPr>
              <a:buNone/>
              <a:defRPr lang="en-US" sz="1100" b="1" kern="1200" dirty="0">
                <a:solidFill>
                  <a:schemeClr val="tx1"/>
                </a:solidFill>
                <a:latin typeface="Arial" pitchFamily="34" charset="0"/>
                <a:ea typeface="+mn-ea"/>
                <a:cs typeface="Arial" pitchFamily="34" charset="0"/>
              </a:defRPr>
            </a:lvl1pPr>
          </a:lstStyle>
          <a:p>
            <a:pPr marL="0" lvl="0" indent="0" algn="l" defTabSz="1018824" rtl="0" eaLnBrk="1" latinLnBrk="0" hangingPunct="1">
              <a:spcBef>
                <a:spcPct val="20000"/>
              </a:spcBef>
              <a:buFont typeface="Arial" pitchFamily="34" charset="0"/>
              <a:buNone/>
            </a:pPr>
            <a:r>
              <a:rPr lang="en-US" dirty="0"/>
              <a:t>Name</a:t>
            </a:r>
          </a:p>
        </p:txBody>
      </p:sp>
      <p:sp>
        <p:nvSpPr>
          <p:cNvPr id="35" name="Text Placeholder 22"/>
          <p:cNvSpPr>
            <a:spLocks noGrp="1"/>
          </p:cNvSpPr>
          <p:nvPr>
            <p:ph type="body" sz="quarter" idx="21" hasCustomPrompt="1"/>
          </p:nvPr>
        </p:nvSpPr>
        <p:spPr>
          <a:xfrm>
            <a:off x="6487668" y="4516459"/>
            <a:ext cx="2011680" cy="269443"/>
          </a:xfrm>
          <a:prstGeom prst="rect">
            <a:avLst/>
          </a:prstGeom>
        </p:spPr>
        <p:txBody>
          <a:bodyPr/>
          <a:lstStyle>
            <a:lvl1pPr>
              <a:buNone/>
              <a:defRPr lang="en-US" sz="1100" b="0" i="1" kern="1200" dirty="0" smtClean="0">
                <a:solidFill>
                  <a:schemeClr val="tx1"/>
                </a:solidFill>
                <a:latin typeface="Arial" pitchFamily="34" charset="0"/>
                <a:ea typeface="+mn-ea"/>
                <a:cs typeface="Arial" pitchFamily="34" charset="0"/>
              </a:defRPr>
            </a:lvl1pPr>
            <a:lvl2pPr>
              <a:buNone/>
              <a:defRPr/>
            </a:lvl2pPr>
            <a:lvl3pPr>
              <a:buNone/>
              <a:defRPr/>
            </a:lvl3pPr>
            <a:lvl4pPr>
              <a:buNone/>
              <a:defRPr/>
            </a:lvl4pPr>
            <a:lvl5pPr>
              <a:buNone/>
              <a:defRPr/>
            </a:lvl5pPr>
          </a:lstStyle>
          <a:p>
            <a:pPr marL="0" lvl="0" indent="0" algn="l" defTabSz="1018824" rtl="0" eaLnBrk="1" latinLnBrk="0" hangingPunct="1">
              <a:spcBef>
                <a:spcPct val="20000"/>
              </a:spcBef>
              <a:buFont typeface="Arial" pitchFamily="34" charset="0"/>
              <a:buNone/>
              <a:tabLst/>
            </a:pPr>
            <a:r>
              <a:rPr lang="en-US" dirty="0"/>
              <a:t>Title</a:t>
            </a:r>
          </a:p>
        </p:txBody>
      </p:sp>
      <p:sp>
        <p:nvSpPr>
          <p:cNvPr id="28" name="Text Placeholder 18"/>
          <p:cNvSpPr>
            <a:spLocks noGrp="1"/>
          </p:cNvSpPr>
          <p:nvPr>
            <p:ph type="body" sz="quarter" idx="27" hasCustomPrompt="1"/>
          </p:nvPr>
        </p:nvSpPr>
        <p:spPr>
          <a:xfrm>
            <a:off x="432511" y="1139952"/>
            <a:ext cx="5113020" cy="383695"/>
          </a:xfrm>
          <a:prstGeom prst="rect">
            <a:avLst/>
          </a:prstGeom>
        </p:spPr>
        <p:txBody>
          <a:bodyPr wrap="square" anchor="b" anchorCtr="0">
            <a:spAutoFit/>
          </a:bodyPr>
          <a:lstStyle>
            <a:lvl1pPr>
              <a:spcBef>
                <a:spcPts val="0"/>
              </a:spcBef>
              <a:buNone/>
              <a:defRPr lang="en-US" sz="1800" b="1" kern="1200" baseline="0" dirty="0">
                <a:solidFill>
                  <a:schemeClr val="tx1"/>
                </a:solidFill>
                <a:latin typeface="Arial" pitchFamily="34" charset="0"/>
                <a:ea typeface="+mn-ea"/>
                <a:cs typeface="+mn-cs"/>
              </a:defRPr>
            </a:lvl1pPr>
          </a:lstStyle>
          <a:p>
            <a:pPr marL="0" lvl="0" indent="0" algn="l" defTabSz="1018824" rtl="0" eaLnBrk="1" latinLnBrk="0" hangingPunct="1">
              <a:spcBef>
                <a:spcPct val="20000"/>
              </a:spcBef>
              <a:buFont typeface="Arial" pitchFamily="34" charset="0"/>
              <a:buNone/>
            </a:pPr>
            <a:r>
              <a:rPr lang="en-US" dirty="0"/>
              <a:t>Discussion Materials Prepared For:</a:t>
            </a:r>
          </a:p>
        </p:txBody>
      </p:sp>
      <p:pic>
        <p:nvPicPr>
          <p:cNvPr id="13" name="docs-internal-guid-682bf152-06b">
            <a:extLst>
              <a:ext uri="{FF2B5EF4-FFF2-40B4-BE49-F238E27FC236}">
                <a16:creationId xmlns:a16="http://schemas.microsoft.com/office/drawing/2014/main" id="{00000000-0008-0000-0000-00000B0400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49718" y="6289470"/>
            <a:ext cx="2130163" cy="1164079"/>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6378278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Section Header">
    <p:bg>
      <p:bgPr>
        <a:solidFill>
          <a:schemeClr val="bg1"/>
        </a:solidFill>
        <a:effectLst/>
      </p:bgPr>
    </p:bg>
    <p:spTree>
      <p:nvGrpSpPr>
        <p:cNvPr id="1" name=""/>
        <p:cNvGrpSpPr/>
        <p:nvPr/>
      </p:nvGrpSpPr>
      <p:grpSpPr>
        <a:xfrm>
          <a:off x="0" y="0"/>
          <a:ext cx="0" cy="0"/>
          <a:chOff x="0" y="0"/>
          <a:chExt cx="0" cy="0"/>
        </a:xfrm>
      </p:grpSpPr>
      <p:sp>
        <p:nvSpPr>
          <p:cNvPr id="17" name="Text Placeholder 18"/>
          <p:cNvSpPr>
            <a:spLocks noGrp="1"/>
          </p:cNvSpPr>
          <p:nvPr>
            <p:ph type="body" sz="quarter" idx="11" hasCustomPrompt="1"/>
          </p:nvPr>
        </p:nvSpPr>
        <p:spPr>
          <a:xfrm>
            <a:off x="432511" y="3453469"/>
            <a:ext cx="9062618" cy="488339"/>
          </a:xfrm>
          <a:prstGeom prst="rect">
            <a:avLst/>
          </a:prstGeom>
        </p:spPr>
        <p:txBody>
          <a:bodyPr wrap="square" anchor="b" anchorCtr="0">
            <a:spAutoFit/>
          </a:bodyPr>
          <a:lstStyle>
            <a:lvl1pPr>
              <a:spcBef>
                <a:spcPts val="0"/>
              </a:spcBef>
              <a:buNone/>
              <a:defRPr lang="en-US" sz="2500" b="1" kern="1200" baseline="0" dirty="0">
                <a:solidFill>
                  <a:schemeClr val="tx1"/>
                </a:solidFill>
                <a:latin typeface="Arial" pitchFamily="34" charset="0"/>
                <a:ea typeface="+mn-ea"/>
                <a:cs typeface="+mn-cs"/>
              </a:defRPr>
            </a:lvl1pPr>
          </a:lstStyle>
          <a:p>
            <a:pPr marL="0" lvl="0" indent="0" algn="l" defTabSz="1018824" rtl="0" eaLnBrk="1" latinLnBrk="0" hangingPunct="1">
              <a:spcBef>
                <a:spcPct val="20000"/>
              </a:spcBef>
              <a:buFont typeface="Arial" pitchFamily="34" charset="0"/>
              <a:buNone/>
            </a:pPr>
            <a:r>
              <a:rPr lang="en-US" dirty="0"/>
              <a:t>[Section Title]</a:t>
            </a:r>
          </a:p>
        </p:txBody>
      </p:sp>
      <p:cxnSp>
        <p:nvCxnSpPr>
          <p:cNvPr id="3" name="Straight Connector 2"/>
          <p:cNvCxnSpPr/>
          <p:nvPr userDrawn="1"/>
        </p:nvCxnSpPr>
        <p:spPr>
          <a:xfrm flipH="1">
            <a:off x="435864" y="3947162"/>
            <a:ext cx="915314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docs-internal-guid-682bf152-06b">
            <a:extLst>
              <a:ext uri="{FF2B5EF4-FFF2-40B4-BE49-F238E27FC236}">
                <a16:creationId xmlns:a16="http://schemas.microsoft.com/office/drawing/2014/main" id="{00000000-0008-0000-0000-00000B0400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49718" y="6289470"/>
            <a:ext cx="2130163" cy="1164079"/>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418766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Blank">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432511" y="259080"/>
            <a:ext cx="9052560" cy="518160"/>
          </a:xfrm>
          <a:prstGeom prst="rect">
            <a:avLst/>
          </a:prstGeom>
        </p:spPr>
        <p:txBody>
          <a:bodyPr anchor="b" anchorCtr="0"/>
          <a:lstStyle>
            <a:lvl1pPr algn="l">
              <a:defRPr sz="2200" b="1">
                <a:solidFill>
                  <a:schemeClr val="tx1"/>
                </a:solidFill>
                <a:latin typeface="Arial" pitchFamily="34" charset="0"/>
                <a:cs typeface="Arial" pitchFamily="34" charset="0"/>
              </a:defRPr>
            </a:lvl1pPr>
          </a:lstStyle>
          <a:p>
            <a:r>
              <a:rPr lang="en-US" dirty="0"/>
              <a:t>Click to edit Master title style</a:t>
            </a:r>
          </a:p>
        </p:txBody>
      </p:sp>
      <p:sp>
        <p:nvSpPr>
          <p:cNvPr id="31" name="Text Placeholder 4"/>
          <p:cNvSpPr>
            <a:spLocks noGrp="1"/>
          </p:cNvSpPr>
          <p:nvPr>
            <p:ph type="body" sz="quarter" idx="16" hasCustomPrompt="1"/>
          </p:nvPr>
        </p:nvSpPr>
        <p:spPr>
          <a:xfrm>
            <a:off x="7260333" y="357508"/>
            <a:ext cx="2324259" cy="321306"/>
          </a:xfrm>
        </p:spPr>
        <p:txBody>
          <a:bodyPr anchor="b" anchorCtr="0">
            <a:normAutofit/>
          </a:bodyPr>
          <a:lstStyle>
            <a:lvl1pPr marL="0" indent="0" algn="r">
              <a:buNone/>
              <a:defRPr sz="1300" b="0"/>
            </a:lvl1pPr>
          </a:lstStyle>
          <a:p>
            <a:pPr lvl="0"/>
            <a:r>
              <a:rPr lang="en-US" dirty="0"/>
              <a:t>(optional) SECTION TITLE</a:t>
            </a:r>
          </a:p>
        </p:txBody>
      </p:sp>
      <p:sp>
        <p:nvSpPr>
          <p:cNvPr id="7" name="Text Placeholder 23"/>
          <p:cNvSpPr>
            <a:spLocks noGrp="1"/>
          </p:cNvSpPr>
          <p:nvPr>
            <p:ph type="body" sz="quarter" idx="14" hasCustomPrompt="1"/>
          </p:nvPr>
        </p:nvSpPr>
        <p:spPr>
          <a:xfrm>
            <a:off x="432511" y="6995161"/>
            <a:ext cx="9173261" cy="226729"/>
          </a:xfrm>
          <a:prstGeom prst="rect">
            <a:avLst/>
          </a:prstGeom>
        </p:spPr>
        <p:txBody>
          <a:bodyPr wrap="square" anchor="b" anchorCtr="0">
            <a:spAutoFit/>
          </a:bodyPr>
          <a:lstStyle>
            <a:lvl1pPr marL="254706" indent="-254706">
              <a:spcBef>
                <a:spcPts val="0"/>
              </a:spcBef>
              <a:buFont typeface="+mj-lt"/>
              <a:buAutoNum type="arabicParenBoth"/>
              <a:defRPr sz="800" b="0" baseline="0">
                <a:latin typeface="Arial" pitchFamily="34" charset="0"/>
                <a:cs typeface="Arial" pitchFamily="34" charset="0"/>
              </a:defRPr>
            </a:lvl1pPr>
            <a:lvl2pPr>
              <a:defRPr sz="900">
                <a:latin typeface="Arial" pitchFamily="34" charset="0"/>
                <a:cs typeface="Arial" pitchFamily="34" charset="0"/>
              </a:defRPr>
            </a:lvl2pPr>
            <a:lvl3pPr>
              <a:defRPr sz="900">
                <a:latin typeface="Arial" pitchFamily="34" charset="0"/>
                <a:cs typeface="Arial" pitchFamily="34" charset="0"/>
              </a:defRPr>
            </a:lvl3pPr>
            <a:lvl4pPr>
              <a:defRPr sz="900">
                <a:latin typeface="Arial" pitchFamily="34" charset="0"/>
                <a:cs typeface="Arial" pitchFamily="34" charset="0"/>
              </a:defRPr>
            </a:lvl4pPr>
            <a:lvl5pPr>
              <a:defRPr sz="900">
                <a:latin typeface="Arial" pitchFamily="34" charset="0"/>
                <a:cs typeface="Arial" pitchFamily="34" charset="0"/>
              </a:defRPr>
            </a:lvl5pPr>
          </a:lstStyle>
          <a:p>
            <a:pPr lvl="0"/>
            <a:r>
              <a:rPr lang="en-US" dirty="0"/>
              <a:t>[Footnote]</a:t>
            </a:r>
          </a:p>
        </p:txBody>
      </p:sp>
      <p:sp>
        <p:nvSpPr>
          <p:cNvPr id="25" name="Text Placeholder 21"/>
          <p:cNvSpPr>
            <a:spLocks noGrp="1"/>
          </p:cNvSpPr>
          <p:nvPr userDrawn="1">
            <p:ph type="body" sz="quarter" idx="13"/>
          </p:nvPr>
        </p:nvSpPr>
        <p:spPr>
          <a:xfrm>
            <a:off x="432512" y="820421"/>
            <a:ext cx="9152079" cy="464185"/>
          </a:xfrm>
          <a:prstGeom prst="rect">
            <a:avLst/>
          </a:prstGeom>
        </p:spPr>
        <p:txBody>
          <a:bodyPr tIns="155448" anchor="t" anchorCtr="0">
            <a:noAutofit/>
          </a:bodyPr>
          <a:lstStyle>
            <a:lvl1pPr marL="0" indent="0" algn="l" rtl="0" eaLnBrk="0" fontAlgn="base" hangingPunct="0">
              <a:lnSpc>
                <a:spcPct val="100000"/>
              </a:lnSpc>
              <a:spcBef>
                <a:spcPts val="1114"/>
              </a:spcBef>
              <a:spcAft>
                <a:spcPct val="0"/>
              </a:spcAft>
              <a:buClrTx/>
              <a:buSzPct val="100000"/>
              <a:buFontTx/>
              <a:buNone/>
              <a:defRPr lang="en-US" sz="1800" i="1" kern="1200" baseline="0" dirty="0" smtClean="0">
                <a:solidFill>
                  <a:schemeClr val="tx1"/>
                </a:solidFill>
                <a:latin typeface="Arial" pitchFamily="34" charset="0"/>
                <a:ea typeface="+mn-ea"/>
                <a:cs typeface="+mn-cs"/>
              </a:defRPr>
            </a:lvl1pPr>
            <a:lvl2pPr marL="636765" indent="-254706" algn="l" rtl="0" eaLnBrk="0" fontAlgn="base" hangingPunct="0">
              <a:lnSpc>
                <a:spcPct val="100000"/>
              </a:lnSpc>
              <a:spcBef>
                <a:spcPts val="1114"/>
              </a:spcBef>
              <a:spcAft>
                <a:spcPct val="0"/>
              </a:spcAft>
              <a:buClrTx/>
              <a:buSzPct val="100000"/>
              <a:defRPr lang="en-US" sz="1300" kern="1200" baseline="0" dirty="0" smtClean="0">
                <a:solidFill>
                  <a:schemeClr val="tx1"/>
                </a:solidFill>
                <a:latin typeface="Arial" pitchFamily="34" charset="0"/>
                <a:ea typeface="+mn-ea"/>
                <a:cs typeface="+mn-cs"/>
              </a:defRPr>
            </a:lvl2pPr>
            <a:lvl3pPr marL="1018824" indent="-254706" algn="l" rtl="0" eaLnBrk="0" fontAlgn="base" hangingPunct="0">
              <a:lnSpc>
                <a:spcPct val="100000"/>
              </a:lnSpc>
              <a:spcBef>
                <a:spcPts val="1114"/>
              </a:spcBef>
              <a:spcAft>
                <a:spcPct val="0"/>
              </a:spcAft>
              <a:buClrTx/>
              <a:buSzPct val="100000"/>
              <a:buFont typeface="Courier New" pitchFamily="49" charset="0"/>
              <a:buChar char="o"/>
              <a:defRPr lang="en-US" sz="1200" kern="1200" baseline="0" dirty="0" smtClean="0">
                <a:solidFill>
                  <a:schemeClr val="tx1"/>
                </a:solidFill>
                <a:latin typeface="Arial" pitchFamily="34" charset="0"/>
                <a:ea typeface="+mn-ea"/>
                <a:cs typeface="+mn-cs"/>
              </a:defRPr>
            </a:lvl3pPr>
            <a:lvl4pPr marL="1400884" indent="-254706" algn="l" rtl="0" eaLnBrk="0" fontAlgn="base" hangingPunct="0">
              <a:lnSpc>
                <a:spcPct val="100000"/>
              </a:lnSpc>
              <a:spcBef>
                <a:spcPts val="1114"/>
              </a:spcBef>
              <a:spcAft>
                <a:spcPct val="0"/>
              </a:spcAft>
              <a:buClrTx/>
              <a:buSzPct val="100000"/>
              <a:buFont typeface="Wingdings" pitchFamily="2" charset="2"/>
              <a:buChar char="§"/>
              <a:defRPr lang="en-US" sz="1100" kern="1200" baseline="0" dirty="0" smtClean="0">
                <a:solidFill>
                  <a:schemeClr val="tx1"/>
                </a:solidFill>
                <a:latin typeface="Arial" pitchFamily="34" charset="0"/>
                <a:ea typeface="+mn-ea"/>
                <a:cs typeface="+mn-cs"/>
              </a:defRPr>
            </a:lvl4pPr>
            <a:lvl5pPr marL="1782943" indent="-254706" algn="l" rtl="0" eaLnBrk="0" fontAlgn="base" hangingPunct="0">
              <a:lnSpc>
                <a:spcPct val="100000"/>
              </a:lnSpc>
              <a:spcBef>
                <a:spcPts val="1114"/>
              </a:spcBef>
              <a:spcAft>
                <a:spcPct val="0"/>
              </a:spcAft>
              <a:buClrTx/>
              <a:buSzPct val="100000"/>
              <a:buFont typeface="Arial" pitchFamily="34" charset="0"/>
              <a:buChar char="–"/>
              <a:defRPr lang="en-US" sz="1000" kern="1200" baseline="0" dirty="0">
                <a:solidFill>
                  <a:schemeClr val="tx1"/>
                </a:solidFill>
                <a:latin typeface="Arial" pitchFamily="34" charset="0"/>
                <a:ea typeface="+mn-ea"/>
                <a:cs typeface="+mn-cs"/>
              </a:defRPr>
            </a:lvl5pPr>
          </a:lstStyle>
          <a:p>
            <a:pPr lvl="0"/>
            <a:r>
              <a:rPr lang="en-US" dirty="0"/>
              <a:t>Click to edit Master text styles</a:t>
            </a:r>
          </a:p>
        </p:txBody>
      </p:sp>
      <p:sp>
        <p:nvSpPr>
          <p:cNvPr id="23" name="Rectangle 10"/>
          <p:cNvSpPr>
            <a:spLocks noChangeArrowheads="1"/>
          </p:cNvSpPr>
          <p:nvPr userDrawn="1">
            <p:custDataLst>
              <p:tags r:id="rId1"/>
            </p:custDataLst>
          </p:nvPr>
        </p:nvSpPr>
        <p:spPr bwMode="auto">
          <a:xfrm>
            <a:off x="-1684990" y="3864695"/>
            <a:ext cx="1079799" cy="332293"/>
          </a:xfrm>
          <a:prstGeom prst="rect">
            <a:avLst/>
          </a:prstGeom>
          <a:solidFill>
            <a:srgbClr val="008986"/>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1000" b="1" dirty="0">
                <a:solidFill>
                  <a:srgbClr val="FFFFFF"/>
                </a:solidFill>
                <a:latin typeface="Arial" pitchFamily="34" charset="0"/>
                <a:ea typeface="ＭＳ Ｐゴシック"/>
                <a:cs typeface="Arial" pitchFamily="34" charset="0"/>
              </a:rPr>
              <a:t>0   137   134</a:t>
            </a:r>
          </a:p>
        </p:txBody>
      </p:sp>
      <p:sp>
        <p:nvSpPr>
          <p:cNvPr id="24" name="Rectangle 2"/>
          <p:cNvSpPr>
            <a:spLocks noChangeArrowheads="1"/>
          </p:cNvSpPr>
          <p:nvPr userDrawn="1">
            <p:custDataLst>
              <p:tags r:id="rId2"/>
            </p:custDataLst>
          </p:nvPr>
        </p:nvSpPr>
        <p:spPr bwMode="auto">
          <a:xfrm>
            <a:off x="-1684990" y="6440866"/>
            <a:ext cx="1079799" cy="332293"/>
          </a:xfrm>
          <a:prstGeom prst="rect">
            <a:avLst/>
          </a:prstGeom>
          <a:solidFill>
            <a:srgbClr val="231F20"/>
          </a:solidFill>
          <a:ln w="6350">
            <a:solidFill>
              <a:schemeClr val="bg1"/>
            </a:solidFill>
            <a:miter lim="800000"/>
            <a:headEnd/>
            <a:tailEnd/>
          </a:ln>
        </p:spPr>
        <p:txBody>
          <a:bodyPr wrap="none" anchor="ctr"/>
          <a:lstStyle/>
          <a:p>
            <a:pPr algn="ctr" fontAlgn="base">
              <a:spcBef>
                <a:spcPct val="0"/>
              </a:spcBef>
              <a:spcAft>
                <a:spcPct val="0"/>
              </a:spcAft>
              <a:tabLst>
                <a:tab pos="65446" algn="l"/>
              </a:tabLst>
            </a:pPr>
            <a:r>
              <a:rPr lang="en-US" sz="1000" b="1" dirty="0">
                <a:solidFill>
                  <a:srgbClr val="FFFFFF"/>
                </a:solidFill>
                <a:latin typeface="Arial" pitchFamily="34" charset="0"/>
                <a:ea typeface="ＭＳ Ｐゴシック"/>
                <a:cs typeface="Arial" pitchFamily="34" charset="0"/>
              </a:rPr>
              <a:t>	35   31   32</a:t>
            </a:r>
          </a:p>
        </p:txBody>
      </p:sp>
      <p:sp>
        <p:nvSpPr>
          <p:cNvPr id="28" name="Rectangle 5"/>
          <p:cNvSpPr>
            <a:spLocks noChangeArrowheads="1"/>
          </p:cNvSpPr>
          <p:nvPr userDrawn="1">
            <p:custDataLst>
              <p:tags r:id="rId3"/>
            </p:custDataLst>
          </p:nvPr>
        </p:nvSpPr>
        <p:spPr bwMode="auto">
          <a:xfrm>
            <a:off x="-1684990" y="4968770"/>
            <a:ext cx="1079799" cy="332293"/>
          </a:xfrm>
          <a:prstGeom prst="rect">
            <a:avLst/>
          </a:prstGeom>
          <a:solidFill>
            <a:srgbClr val="A9B089"/>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1000" b="1" dirty="0">
                <a:solidFill>
                  <a:srgbClr val="FFFFFF"/>
                </a:solidFill>
                <a:latin typeface="Arial" pitchFamily="34" charset="0"/>
                <a:ea typeface="ＭＳ Ｐゴシック"/>
                <a:cs typeface="Arial" pitchFamily="34" charset="0"/>
              </a:rPr>
              <a:t>169   176   137</a:t>
            </a:r>
          </a:p>
        </p:txBody>
      </p:sp>
      <p:sp>
        <p:nvSpPr>
          <p:cNvPr id="30" name="Rectangle 22"/>
          <p:cNvSpPr>
            <a:spLocks noChangeArrowheads="1"/>
          </p:cNvSpPr>
          <p:nvPr userDrawn="1">
            <p:custDataLst>
              <p:tags r:id="rId4"/>
            </p:custDataLst>
          </p:nvPr>
        </p:nvSpPr>
        <p:spPr bwMode="auto">
          <a:xfrm>
            <a:off x="-1683722" y="2024570"/>
            <a:ext cx="1077265" cy="332293"/>
          </a:xfrm>
          <a:prstGeom prst="rect">
            <a:avLst/>
          </a:prstGeom>
          <a:solidFill>
            <a:srgbClr val="E47200"/>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1000" b="1" dirty="0">
                <a:solidFill>
                  <a:srgbClr val="FFFFFF"/>
                </a:solidFill>
                <a:latin typeface="Arial" pitchFamily="34" charset="0"/>
                <a:ea typeface="ＭＳ Ｐゴシック"/>
                <a:cs typeface="Arial" pitchFamily="34" charset="0"/>
              </a:rPr>
              <a:t>228   114   0</a:t>
            </a:r>
          </a:p>
        </p:txBody>
      </p:sp>
      <p:sp>
        <p:nvSpPr>
          <p:cNvPr id="46" name="Rectangle 34"/>
          <p:cNvSpPr>
            <a:spLocks noChangeArrowheads="1"/>
          </p:cNvSpPr>
          <p:nvPr userDrawn="1">
            <p:custDataLst>
              <p:tags r:id="rId5"/>
            </p:custDataLst>
          </p:nvPr>
        </p:nvSpPr>
        <p:spPr bwMode="auto">
          <a:xfrm>
            <a:off x="-1684990" y="3496670"/>
            <a:ext cx="1079799" cy="332293"/>
          </a:xfrm>
          <a:prstGeom prst="rect">
            <a:avLst/>
          </a:prstGeom>
          <a:solidFill>
            <a:srgbClr val="AFAFAF"/>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1000" b="1" dirty="0">
                <a:solidFill>
                  <a:srgbClr val="FFFFFF"/>
                </a:solidFill>
                <a:latin typeface="Arial" pitchFamily="34" charset="0"/>
                <a:ea typeface="ＭＳ Ｐゴシック"/>
                <a:cs typeface="Arial" pitchFamily="34" charset="0"/>
              </a:rPr>
              <a:t>175</a:t>
            </a:r>
            <a:r>
              <a:rPr lang="en-US" sz="1000" b="1" baseline="0" dirty="0">
                <a:solidFill>
                  <a:srgbClr val="FFFFFF"/>
                </a:solidFill>
                <a:latin typeface="Arial" pitchFamily="34" charset="0"/>
                <a:ea typeface="ＭＳ Ｐゴシック"/>
                <a:cs typeface="Arial" pitchFamily="34" charset="0"/>
              </a:rPr>
              <a:t>   </a:t>
            </a:r>
            <a:r>
              <a:rPr lang="en-US" sz="1000" b="1" dirty="0">
                <a:solidFill>
                  <a:srgbClr val="FFFFFF"/>
                </a:solidFill>
                <a:latin typeface="Arial" pitchFamily="34" charset="0"/>
                <a:ea typeface="ＭＳ Ｐゴシック"/>
                <a:cs typeface="Arial" pitchFamily="34" charset="0"/>
              </a:rPr>
              <a:t>175   175</a:t>
            </a:r>
          </a:p>
        </p:txBody>
      </p:sp>
      <p:sp>
        <p:nvSpPr>
          <p:cNvPr id="47" name="Rectangle 34"/>
          <p:cNvSpPr>
            <a:spLocks noChangeArrowheads="1"/>
          </p:cNvSpPr>
          <p:nvPr userDrawn="1">
            <p:custDataLst>
              <p:tags r:id="rId6"/>
            </p:custDataLst>
          </p:nvPr>
        </p:nvSpPr>
        <p:spPr bwMode="auto">
          <a:xfrm>
            <a:off x="-1684990" y="5704820"/>
            <a:ext cx="1079799" cy="332293"/>
          </a:xfrm>
          <a:prstGeom prst="rect">
            <a:avLst/>
          </a:prstGeom>
          <a:solidFill>
            <a:srgbClr val="CA8CB8"/>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1000" b="1" dirty="0">
                <a:solidFill>
                  <a:schemeClr val="tx1"/>
                </a:solidFill>
                <a:latin typeface="Arial" pitchFamily="34" charset="0"/>
                <a:ea typeface="ＭＳ Ｐゴシック"/>
                <a:cs typeface="Arial" pitchFamily="34" charset="0"/>
              </a:rPr>
              <a:t>202   140   184</a:t>
            </a:r>
          </a:p>
        </p:txBody>
      </p:sp>
      <p:sp>
        <p:nvSpPr>
          <p:cNvPr id="48" name="Rectangle 25"/>
          <p:cNvSpPr>
            <a:spLocks noChangeArrowheads="1"/>
          </p:cNvSpPr>
          <p:nvPr userDrawn="1">
            <p:custDataLst>
              <p:tags r:id="rId7"/>
            </p:custDataLst>
          </p:nvPr>
        </p:nvSpPr>
        <p:spPr bwMode="auto">
          <a:xfrm>
            <a:off x="-1684990" y="4232720"/>
            <a:ext cx="1079799" cy="332293"/>
          </a:xfrm>
          <a:prstGeom prst="rect">
            <a:avLst/>
          </a:prstGeom>
          <a:solidFill>
            <a:srgbClr val="78B257"/>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1000" b="1" dirty="0">
                <a:solidFill>
                  <a:srgbClr val="FFFFFF"/>
                </a:solidFill>
                <a:latin typeface="Arial" pitchFamily="34" charset="0"/>
                <a:ea typeface="ＭＳ Ｐゴシック"/>
                <a:cs typeface="Arial" pitchFamily="34" charset="0"/>
              </a:rPr>
              <a:t>120   178   87</a:t>
            </a:r>
          </a:p>
        </p:txBody>
      </p:sp>
      <p:sp>
        <p:nvSpPr>
          <p:cNvPr id="49" name="Rectangle 23"/>
          <p:cNvSpPr>
            <a:spLocks noChangeArrowheads="1"/>
          </p:cNvSpPr>
          <p:nvPr userDrawn="1">
            <p:custDataLst>
              <p:tags r:id="rId8"/>
            </p:custDataLst>
          </p:nvPr>
        </p:nvSpPr>
        <p:spPr bwMode="auto">
          <a:xfrm>
            <a:off x="-1684990" y="2392595"/>
            <a:ext cx="1079799" cy="332293"/>
          </a:xfrm>
          <a:prstGeom prst="rect">
            <a:avLst/>
          </a:prstGeom>
          <a:solidFill>
            <a:srgbClr val="6B2146"/>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1000" b="1" dirty="0">
                <a:solidFill>
                  <a:srgbClr val="FFFFFF"/>
                </a:solidFill>
                <a:latin typeface="Arial" pitchFamily="34" charset="0"/>
                <a:ea typeface="ＭＳ Ｐゴシック"/>
                <a:cs typeface="Arial" pitchFamily="34" charset="0"/>
              </a:rPr>
              <a:t>107   33   70</a:t>
            </a:r>
          </a:p>
        </p:txBody>
      </p:sp>
      <p:sp>
        <p:nvSpPr>
          <p:cNvPr id="50" name="Rectangle 34"/>
          <p:cNvSpPr>
            <a:spLocks noChangeArrowheads="1"/>
          </p:cNvSpPr>
          <p:nvPr userDrawn="1">
            <p:custDataLst>
              <p:tags r:id="rId9"/>
            </p:custDataLst>
          </p:nvPr>
        </p:nvSpPr>
        <p:spPr bwMode="auto">
          <a:xfrm>
            <a:off x="-1684990" y="6072845"/>
            <a:ext cx="1079799" cy="332293"/>
          </a:xfrm>
          <a:prstGeom prst="rect">
            <a:avLst/>
          </a:prstGeom>
          <a:solidFill>
            <a:srgbClr val="666699"/>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1000" b="1" dirty="0">
                <a:solidFill>
                  <a:srgbClr val="FFFFFF"/>
                </a:solidFill>
                <a:latin typeface="Arial" pitchFamily="34" charset="0"/>
                <a:ea typeface="ＭＳ Ｐゴシック"/>
                <a:cs typeface="Arial" pitchFamily="34" charset="0"/>
              </a:rPr>
              <a:t>102   102   153</a:t>
            </a:r>
          </a:p>
        </p:txBody>
      </p:sp>
      <p:sp>
        <p:nvSpPr>
          <p:cNvPr id="51" name="Rectangle 8"/>
          <p:cNvSpPr>
            <a:spLocks noChangeArrowheads="1"/>
          </p:cNvSpPr>
          <p:nvPr userDrawn="1">
            <p:custDataLst>
              <p:tags r:id="rId10"/>
            </p:custDataLst>
          </p:nvPr>
        </p:nvSpPr>
        <p:spPr bwMode="auto">
          <a:xfrm>
            <a:off x="-1684990" y="4600745"/>
            <a:ext cx="1079799" cy="332293"/>
          </a:xfrm>
          <a:prstGeom prst="rect">
            <a:avLst/>
          </a:prstGeom>
          <a:solidFill>
            <a:srgbClr val="D4002F"/>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1000" b="1" dirty="0">
                <a:solidFill>
                  <a:srgbClr val="FFFFFF"/>
                </a:solidFill>
                <a:latin typeface="Arial" pitchFamily="34" charset="0"/>
                <a:ea typeface="ＭＳ Ｐゴシック"/>
                <a:cs typeface="Arial" pitchFamily="34" charset="0"/>
              </a:rPr>
              <a:t>212   0   47</a:t>
            </a:r>
          </a:p>
        </p:txBody>
      </p:sp>
      <p:sp>
        <p:nvSpPr>
          <p:cNvPr id="52" name="Rectangle 16"/>
          <p:cNvSpPr>
            <a:spLocks noChangeArrowheads="1"/>
          </p:cNvSpPr>
          <p:nvPr userDrawn="1">
            <p:custDataLst>
              <p:tags r:id="rId11"/>
            </p:custDataLst>
          </p:nvPr>
        </p:nvSpPr>
        <p:spPr bwMode="auto">
          <a:xfrm>
            <a:off x="-1683720" y="1656545"/>
            <a:ext cx="1077261" cy="332293"/>
          </a:xfrm>
          <a:prstGeom prst="rect">
            <a:avLst/>
          </a:prstGeom>
          <a:solidFill>
            <a:srgbClr val="FFCC00"/>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1000" b="1" dirty="0">
                <a:solidFill>
                  <a:schemeClr val="tx1"/>
                </a:solidFill>
                <a:latin typeface="Arial" pitchFamily="34" charset="0"/>
                <a:ea typeface="ＭＳ Ｐゴシック"/>
                <a:cs typeface="Arial" pitchFamily="34" charset="0"/>
              </a:rPr>
              <a:t>255   204   0</a:t>
            </a:r>
          </a:p>
        </p:txBody>
      </p:sp>
      <p:sp>
        <p:nvSpPr>
          <p:cNvPr id="53" name="Rectangle 13"/>
          <p:cNvSpPr>
            <a:spLocks noChangeArrowheads="1"/>
          </p:cNvSpPr>
          <p:nvPr userDrawn="1">
            <p:custDataLst>
              <p:tags r:id="rId12"/>
            </p:custDataLst>
          </p:nvPr>
        </p:nvSpPr>
        <p:spPr bwMode="auto">
          <a:xfrm>
            <a:off x="-1684990" y="3128645"/>
            <a:ext cx="1079799" cy="332293"/>
          </a:xfrm>
          <a:prstGeom prst="rect">
            <a:avLst/>
          </a:prstGeom>
          <a:solidFill>
            <a:srgbClr val="00703C"/>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1000" b="1" dirty="0">
                <a:solidFill>
                  <a:srgbClr val="FFFFFF"/>
                </a:solidFill>
                <a:latin typeface="Arial" pitchFamily="34" charset="0"/>
                <a:ea typeface="ＭＳ Ｐゴシック"/>
                <a:cs typeface="Arial" pitchFamily="34" charset="0"/>
              </a:rPr>
              <a:t>0   112   60</a:t>
            </a:r>
          </a:p>
        </p:txBody>
      </p:sp>
      <p:sp>
        <p:nvSpPr>
          <p:cNvPr id="54" name="Rectangle 34"/>
          <p:cNvSpPr>
            <a:spLocks noChangeArrowheads="1"/>
          </p:cNvSpPr>
          <p:nvPr userDrawn="1">
            <p:custDataLst>
              <p:tags r:id="rId13"/>
            </p:custDataLst>
          </p:nvPr>
        </p:nvSpPr>
        <p:spPr bwMode="auto">
          <a:xfrm>
            <a:off x="-1684990" y="2760620"/>
            <a:ext cx="1079799" cy="332293"/>
          </a:xfrm>
          <a:prstGeom prst="rect">
            <a:avLst/>
          </a:prstGeom>
          <a:solidFill>
            <a:srgbClr val="CCD7EA"/>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1000" b="1" dirty="0">
                <a:latin typeface="Arial" pitchFamily="34" charset="0"/>
                <a:ea typeface="ＭＳ Ｐゴシック"/>
                <a:cs typeface="Arial" pitchFamily="34" charset="0"/>
              </a:rPr>
              <a:t>204   215   234</a:t>
            </a:r>
          </a:p>
        </p:txBody>
      </p:sp>
      <p:sp>
        <p:nvSpPr>
          <p:cNvPr id="55" name="Rectangle 22"/>
          <p:cNvSpPr>
            <a:spLocks noChangeArrowheads="1"/>
          </p:cNvSpPr>
          <p:nvPr userDrawn="1">
            <p:custDataLst>
              <p:tags r:id="rId14"/>
            </p:custDataLst>
          </p:nvPr>
        </p:nvSpPr>
        <p:spPr bwMode="auto">
          <a:xfrm>
            <a:off x="-1684990" y="5336795"/>
            <a:ext cx="1079799" cy="332293"/>
          </a:xfrm>
          <a:prstGeom prst="rect">
            <a:avLst/>
          </a:prstGeom>
          <a:solidFill>
            <a:srgbClr val="5E6E66"/>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1000" b="1" dirty="0">
                <a:solidFill>
                  <a:srgbClr val="FFFFFF"/>
                </a:solidFill>
                <a:latin typeface="Arial" pitchFamily="34" charset="0"/>
                <a:ea typeface="ＭＳ Ｐゴシック"/>
                <a:cs typeface="Arial" pitchFamily="34" charset="0"/>
              </a:rPr>
              <a:t>94   110   102</a:t>
            </a:r>
          </a:p>
        </p:txBody>
      </p:sp>
      <p:sp>
        <p:nvSpPr>
          <p:cNvPr id="56" name="TextBox 55"/>
          <p:cNvSpPr txBox="1"/>
          <p:nvPr userDrawn="1"/>
        </p:nvSpPr>
        <p:spPr>
          <a:xfrm>
            <a:off x="-1815652" y="524522"/>
            <a:ext cx="1373052" cy="338554"/>
          </a:xfrm>
          <a:prstGeom prst="rect">
            <a:avLst/>
          </a:prstGeom>
          <a:noFill/>
        </p:spPr>
        <p:txBody>
          <a:bodyPr wrap="square" rtlCol="0">
            <a:spAutoFit/>
          </a:bodyPr>
          <a:lstStyle/>
          <a:p>
            <a:pPr algn="ctr"/>
            <a:r>
              <a:rPr lang="en-US" sz="1600" dirty="0"/>
              <a:t>RGB Values</a:t>
            </a:r>
          </a:p>
        </p:txBody>
      </p:sp>
      <p:sp>
        <p:nvSpPr>
          <p:cNvPr id="57" name="Rectangle 56"/>
          <p:cNvSpPr>
            <a:spLocks noChangeArrowheads="1"/>
          </p:cNvSpPr>
          <p:nvPr userDrawn="1">
            <p:custDataLst>
              <p:tags r:id="rId15"/>
            </p:custDataLst>
          </p:nvPr>
        </p:nvSpPr>
        <p:spPr bwMode="auto">
          <a:xfrm>
            <a:off x="-1683722" y="1288520"/>
            <a:ext cx="1077265" cy="332293"/>
          </a:xfrm>
          <a:prstGeom prst="rect">
            <a:avLst/>
          </a:prstGeom>
          <a:solidFill>
            <a:schemeClr val="accent2"/>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1000" b="1" dirty="0">
                <a:solidFill>
                  <a:srgbClr val="FFFFFF"/>
                </a:solidFill>
                <a:latin typeface="Arial" pitchFamily="34" charset="0"/>
                <a:ea typeface="ＭＳ Ｐゴシック"/>
                <a:cs typeface="Arial" pitchFamily="34" charset="0"/>
              </a:rPr>
              <a:t>100  135   190</a:t>
            </a:r>
          </a:p>
        </p:txBody>
      </p:sp>
      <p:sp>
        <p:nvSpPr>
          <p:cNvPr id="58" name="Rectangle 34"/>
          <p:cNvSpPr>
            <a:spLocks noChangeArrowheads="1"/>
          </p:cNvSpPr>
          <p:nvPr userDrawn="1">
            <p:custDataLst>
              <p:tags r:id="rId16"/>
            </p:custDataLst>
          </p:nvPr>
        </p:nvSpPr>
        <p:spPr bwMode="auto">
          <a:xfrm>
            <a:off x="-1683721" y="921560"/>
            <a:ext cx="1077261" cy="331228"/>
          </a:xfrm>
          <a:prstGeom prst="rect">
            <a:avLst/>
          </a:prstGeom>
          <a:solidFill>
            <a:srgbClr val="012069"/>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1000" b="1" dirty="0">
                <a:solidFill>
                  <a:srgbClr val="FFFFFF"/>
                </a:solidFill>
                <a:latin typeface="Arial" pitchFamily="34" charset="0"/>
                <a:ea typeface="ＭＳ Ｐゴシック"/>
                <a:cs typeface="Arial" pitchFamily="34" charset="0"/>
              </a:rPr>
              <a:t> 1</a:t>
            </a:r>
            <a:r>
              <a:rPr lang="en-US" sz="1000" b="1" baseline="0" dirty="0">
                <a:solidFill>
                  <a:srgbClr val="FFFFFF"/>
                </a:solidFill>
                <a:latin typeface="Arial" pitchFamily="34" charset="0"/>
                <a:ea typeface="ＭＳ Ｐゴシック"/>
                <a:cs typeface="Arial" pitchFamily="34" charset="0"/>
              </a:rPr>
              <a:t>  </a:t>
            </a:r>
            <a:r>
              <a:rPr lang="en-US" sz="1000" b="1" dirty="0">
                <a:solidFill>
                  <a:srgbClr val="FFFFFF"/>
                </a:solidFill>
                <a:latin typeface="Arial" pitchFamily="34" charset="0"/>
                <a:ea typeface="ＭＳ Ｐゴシック"/>
                <a:cs typeface="Arial" pitchFamily="34" charset="0"/>
              </a:rPr>
              <a:t> 32   105</a:t>
            </a:r>
          </a:p>
        </p:txBody>
      </p:sp>
    </p:spTree>
    <p:extLst>
      <p:ext uri="{BB962C8B-B14F-4D97-AF65-F5344CB8AC3E}">
        <p14:creationId xmlns:p14="http://schemas.microsoft.com/office/powerpoint/2010/main" val="1370681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p:bg>
      <p:bgPr>
        <a:solidFill>
          <a:schemeClr val="bg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6" hasCustomPrompt="1"/>
          </p:nvPr>
        </p:nvSpPr>
        <p:spPr>
          <a:xfrm>
            <a:off x="1266217" y="2573147"/>
            <a:ext cx="7585710" cy="1388957"/>
          </a:xfrm>
        </p:spPr>
        <p:txBody>
          <a:bodyPr anchor="b" anchorCtr="0">
            <a:noAutofit/>
          </a:bodyPr>
          <a:lstStyle>
            <a:lvl1pPr marL="445736" indent="-445736">
              <a:buFont typeface="+mj-lt"/>
              <a:buAutoNum type="romanUcPeriod"/>
              <a:defRPr b="1"/>
            </a:lvl1pPr>
            <a:lvl2pPr marL="815060" indent="-305647">
              <a:buSzPct val="100000"/>
              <a:buFont typeface="+mj-lt"/>
              <a:buAutoNum type="alphaUcPeriod"/>
              <a:defRPr b="1"/>
            </a:lvl2pPr>
            <a:lvl3pPr marL="1018824" indent="-152824">
              <a:buSzPct val="100000"/>
              <a:buFont typeface="+mj-lt"/>
              <a:buAutoNum type="arabicPeriod"/>
              <a:defRPr b="1"/>
            </a:lvl3pPr>
            <a:lvl4pPr marL="2101325" indent="-573089">
              <a:buFont typeface="+mj-lt"/>
              <a:buAutoNum type="romanUcPeriod"/>
              <a:defRPr b="1"/>
            </a:lvl4pPr>
            <a:lvl5pPr marL="2610738" indent="-573089">
              <a:buFont typeface="+mj-lt"/>
              <a:buAutoNum type="romanUcPeriod"/>
              <a:defRPr b="1"/>
            </a:lvl5pPr>
          </a:lstStyle>
          <a:p>
            <a:pPr lvl="0"/>
            <a:r>
              <a:rPr lang="en-US" dirty="0"/>
              <a:t>Enter Section Title</a:t>
            </a:r>
          </a:p>
          <a:p>
            <a:pPr lvl="1"/>
            <a:r>
              <a:rPr lang="en-US" dirty="0"/>
              <a:t>Second level</a:t>
            </a:r>
          </a:p>
          <a:p>
            <a:pPr lvl="2"/>
            <a:r>
              <a:rPr lang="en-US" dirty="0"/>
              <a:t>Third level</a:t>
            </a:r>
          </a:p>
        </p:txBody>
      </p:sp>
      <p:sp>
        <p:nvSpPr>
          <p:cNvPr id="9" name="Title 8"/>
          <p:cNvSpPr>
            <a:spLocks noGrp="1"/>
          </p:cNvSpPr>
          <p:nvPr>
            <p:ph type="title"/>
          </p:nvPr>
        </p:nvSpPr>
        <p:spPr>
          <a:xfrm>
            <a:off x="434817" y="311257"/>
            <a:ext cx="9052560" cy="492972"/>
          </a:xfrm>
        </p:spPr>
        <p:txBody>
          <a:bodyPr/>
          <a:lstStyle>
            <a:lvl1pPr>
              <a:defRPr>
                <a:solidFill>
                  <a:schemeClr val="tx1"/>
                </a:solidFill>
              </a:defRPr>
            </a:lvl1pPr>
          </a:lstStyle>
          <a:p>
            <a:r>
              <a:rPr lang="en-US"/>
              <a:t>Click to edit Master title style</a:t>
            </a:r>
            <a:endParaRPr lang="en-US" dirty="0"/>
          </a:p>
        </p:txBody>
      </p:sp>
      <p:cxnSp>
        <p:nvCxnSpPr>
          <p:cNvPr id="3" name="Straight Connector 2"/>
          <p:cNvCxnSpPr/>
          <p:nvPr userDrawn="1"/>
        </p:nvCxnSpPr>
        <p:spPr>
          <a:xfrm>
            <a:off x="452628" y="807365"/>
            <a:ext cx="915314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docs-internal-guid-682bf152-06b">
            <a:extLst>
              <a:ext uri="{FF2B5EF4-FFF2-40B4-BE49-F238E27FC236}">
                <a16:creationId xmlns:a16="http://schemas.microsoft.com/office/drawing/2014/main" id="{00000000-0008-0000-0000-00000B0400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49718" y="6289470"/>
            <a:ext cx="2130163" cy="1164079"/>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645435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17" name="Text Placeholder 18"/>
          <p:cNvSpPr>
            <a:spLocks noGrp="1"/>
          </p:cNvSpPr>
          <p:nvPr>
            <p:ph type="body" sz="quarter" idx="11" hasCustomPrompt="1"/>
          </p:nvPr>
        </p:nvSpPr>
        <p:spPr>
          <a:xfrm>
            <a:off x="432511" y="3453469"/>
            <a:ext cx="9062618" cy="488339"/>
          </a:xfrm>
          <a:prstGeom prst="rect">
            <a:avLst/>
          </a:prstGeom>
        </p:spPr>
        <p:txBody>
          <a:bodyPr wrap="square" anchor="b" anchorCtr="0">
            <a:spAutoFit/>
          </a:bodyPr>
          <a:lstStyle>
            <a:lvl1pPr>
              <a:spcBef>
                <a:spcPts val="0"/>
              </a:spcBef>
              <a:buNone/>
              <a:defRPr lang="en-US" sz="2500" b="1" kern="1200" baseline="0" dirty="0">
                <a:solidFill>
                  <a:schemeClr val="tx1"/>
                </a:solidFill>
                <a:latin typeface="Arial" pitchFamily="34" charset="0"/>
                <a:ea typeface="+mn-ea"/>
                <a:cs typeface="+mn-cs"/>
              </a:defRPr>
            </a:lvl1pPr>
          </a:lstStyle>
          <a:p>
            <a:pPr marL="0" lvl="0" indent="0" algn="l" defTabSz="1018824" rtl="0" eaLnBrk="1" latinLnBrk="0" hangingPunct="1">
              <a:spcBef>
                <a:spcPct val="20000"/>
              </a:spcBef>
              <a:buFont typeface="Arial" pitchFamily="34" charset="0"/>
              <a:buNone/>
            </a:pPr>
            <a:r>
              <a:rPr lang="en-US" dirty="0"/>
              <a:t>[Section Title]</a:t>
            </a:r>
          </a:p>
        </p:txBody>
      </p:sp>
      <p:cxnSp>
        <p:nvCxnSpPr>
          <p:cNvPr id="3" name="Straight Connector 2"/>
          <p:cNvCxnSpPr/>
          <p:nvPr userDrawn="1"/>
        </p:nvCxnSpPr>
        <p:spPr>
          <a:xfrm flipH="1">
            <a:off x="435864" y="3947162"/>
            <a:ext cx="915314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docs-internal-guid-682bf152-06b">
            <a:extLst>
              <a:ext uri="{FF2B5EF4-FFF2-40B4-BE49-F238E27FC236}">
                <a16:creationId xmlns:a16="http://schemas.microsoft.com/office/drawing/2014/main" id="{00000000-0008-0000-0000-00000B0400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49718" y="6289470"/>
            <a:ext cx="2130163" cy="1164079"/>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176359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section Header">
    <p:bg>
      <p:bgPr>
        <a:solidFill>
          <a:schemeClr val="bg1"/>
        </a:solidFill>
        <a:effectLst/>
      </p:bgPr>
    </p:bg>
    <p:spTree>
      <p:nvGrpSpPr>
        <p:cNvPr id="1" name=""/>
        <p:cNvGrpSpPr/>
        <p:nvPr/>
      </p:nvGrpSpPr>
      <p:grpSpPr>
        <a:xfrm>
          <a:off x="0" y="0"/>
          <a:ext cx="0" cy="0"/>
          <a:chOff x="0" y="0"/>
          <a:chExt cx="0" cy="0"/>
        </a:xfrm>
      </p:grpSpPr>
      <p:sp>
        <p:nvSpPr>
          <p:cNvPr id="11" name="Text Placeholder 18"/>
          <p:cNvSpPr>
            <a:spLocks noGrp="1"/>
          </p:cNvSpPr>
          <p:nvPr>
            <p:ph type="body" sz="quarter" idx="11" hasCustomPrompt="1"/>
          </p:nvPr>
        </p:nvSpPr>
        <p:spPr>
          <a:xfrm>
            <a:off x="432511" y="3453469"/>
            <a:ext cx="9062618" cy="488339"/>
          </a:xfrm>
          <a:prstGeom prst="rect">
            <a:avLst/>
          </a:prstGeom>
        </p:spPr>
        <p:txBody>
          <a:bodyPr wrap="square" anchor="b" anchorCtr="0">
            <a:spAutoFit/>
          </a:bodyPr>
          <a:lstStyle>
            <a:lvl1pPr>
              <a:spcBef>
                <a:spcPts val="0"/>
              </a:spcBef>
              <a:buNone/>
              <a:defRPr lang="en-US" sz="2500" b="0" i="1" kern="1200" baseline="0" dirty="0">
                <a:solidFill>
                  <a:schemeClr val="tx1"/>
                </a:solidFill>
                <a:latin typeface="Arial" pitchFamily="34" charset="0"/>
                <a:ea typeface="+mn-ea"/>
                <a:cs typeface="+mn-cs"/>
              </a:defRPr>
            </a:lvl1pPr>
          </a:lstStyle>
          <a:p>
            <a:pPr marL="0" lvl="0" indent="0" algn="l" defTabSz="1018824" rtl="0" eaLnBrk="1" latinLnBrk="0" hangingPunct="1">
              <a:spcBef>
                <a:spcPct val="20000"/>
              </a:spcBef>
              <a:buFont typeface="Arial" pitchFamily="34" charset="0"/>
              <a:buNone/>
            </a:pPr>
            <a:r>
              <a:rPr lang="en-US" dirty="0"/>
              <a:t>[Subsection Title]</a:t>
            </a:r>
          </a:p>
        </p:txBody>
      </p:sp>
      <p:cxnSp>
        <p:nvCxnSpPr>
          <p:cNvPr id="5" name="Straight Connector 4"/>
          <p:cNvCxnSpPr/>
          <p:nvPr userDrawn="1"/>
        </p:nvCxnSpPr>
        <p:spPr>
          <a:xfrm flipH="1">
            <a:off x="435864" y="3947162"/>
            <a:ext cx="915314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docs-internal-guid-682bf152-06b">
            <a:extLst>
              <a:ext uri="{FF2B5EF4-FFF2-40B4-BE49-F238E27FC236}">
                <a16:creationId xmlns:a16="http://schemas.microsoft.com/office/drawing/2014/main" id="{00000000-0008-0000-0000-00000B0400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49718" y="6289470"/>
            <a:ext cx="2130163" cy="1164079"/>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92076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02920" y="7203864"/>
            <a:ext cx="2346960" cy="413808"/>
          </a:xfrm>
          <a:prstGeom prst="rect">
            <a:avLst/>
          </a:prstGeom>
        </p:spPr>
        <p:txBody>
          <a:bodyPr lIns="101882" tIns="50941" rIns="101882" bIns="50941"/>
          <a:lstStyle>
            <a:lvl1pPr>
              <a:defRPr>
                <a:latin typeface="Arial" panose="020B0604020202020204" pitchFamily="34" charset="0"/>
                <a:cs typeface="Arial" panose="020B0604020202020204" pitchFamily="34" charset="0"/>
              </a:defRPr>
            </a:lvl1pPr>
          </a:lstStyle>
          <a:p>
            <a:fld id="{DE346467-1435-4BC3-9B55-95663E9128AF}" type="datetimeFigureOut">
              <a:rPr lang="en-US" smtClean="0"/>
              <a:pPr/>
              <a:t>10/6/21</a:t>
            </a:fld>
            <a:endParaRPr lang="en-US"/>
          </a:p>
        </p:txBody>
      </p:sp>
      <p:sp>
        <p:nvSpPr>
          <p:cNvPr id="3" name="Footer Placeholder 2"/>
          <p:cNvSpPr>
            <a:spLocks noGrp="1"/>
          </p:cNvSpPr>
          <p:nvPr>
            <p:ph type="ftr" sz="quarter" idx="11"/>
          </p:nvPr>
        </p:nvSpPr>
        <p:spPr>
          <a:xfrm>
            <a:off x="3436620" y="7203864"/>
            <a:ext cx="3185160" cy="413808"/>
          </a:xfrm>
          <a:prstGeom prst="rect">
            <a:avLst/>
          </a:prstGeom>
        </p:spPr>
        <p:txBody>
          <a:bodyPr lIns="101882" tIns="50941" rIns="101882" bIns="50941"/>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a:xfrm>
            <a:off x="7208520" y="7203864"/>
            <a:ext cx="2346960" cy="413808"/>
          </a:xfrm>
          <a:prstGeom prst="rect">
            <a:avLst/>
          </a:prstGeom>
        </p:spPr>
        <p:txBody>
          <a:bodyPr lIns="101882" tIns="50941" rIns="101882" bIns="50941"/>
          <a:lstStyle>
            <a:lvl1pPr>
              <a:defRPr>
                <a:latin typeface="Arial" panose="020B0604020202020204" pitchFamily="34" charset="0"/>
                <a:cs typeface="Arial" panose="020B0604020202020204" pitchFamily="34" charset="0"/>
              </a:defRPr>
            </a:lvl1pPr>
          </a:lstStyle>
          <a:p>
            <a:fld id="{CF67A71A-8795-4CE5-9966-CDD4C11F71D2}" type="slidenum">
              <a:rPr lang="en-US" smtClean="0"/>
              <a:pPr/>
              <a:t>‹#›</a:t>
            </a:fld>
            <a:endParaRPr lang="en-US"/>
          </a:p>
        </p:txBody>
      </p:sp>
      <p:pic>
        <p:nvPicPr>
          <p:cNvPr id="5" name="docs-internal-guid-682bf152-06b">
            <a:extLst>
              <a:ext uri="{FF2B5EF4-FFF2-40B4-BE49-F238E27FC236}">
                <a16:creationId xmlns:a16="http://schemas.microsoft.com/office/drawing/2014/main" id="{00000000-0008-0000-0000-00000B0400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49718" y="6289470"/>
            <a:ext cx="2130163" cy="1164079"/>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23150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One Object Full page">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2" name="Text Placeholder 21"/>
          <p:cNvSpPr>
            <a:spLocks noGrp="1"/>
          </p:cNvSpPr>
          <p:nvPr>
            <p:ph type="body" sz="quarter" idx="13"/>
          </p:nvPr>
        </p:nvSpPr>
        <p:spPr>
          <a:xfrm>
            <a:off x="432512" y="820421"/>
            <a:ext cx="9152079" cy="464185"/>
          </a:xfrm>
          <a:prstGeom prst="rect">
            <a:avLst/>
          </a:prstGeom>
        </p:spPr>
        <p:txBody>
          <a:bodyPr tIns="155448" anchor="t" anchorCtr="0">
            <a:noAutofit/>
          </a:bodyPr>
          <a:lstStyle>
            <a:lvl1pPr marL="0" indent="0" algn="l" rtl="0" eaLnBrk="0" fontAlgn="base" hangingPunct="0">
              <a:lnSpc>
                <a:spcPct val="100000"/>
              </a:lnSpc>
              <a:spcBef>
                <a:spcPts val="1114"/>
              </a:spcBef>
              <a:spcAft>
                <a:spcPct val="0"/>
              </a:spcAft>
              <a:buClrTx/>
              <a:buSzPct val="100000"/>
              <a:buFontTx/>
              <a:buNone/>
              <a:defRPr lang="en-US" sz="1800" i="1" kern="1200" baseline="0" dirty="0" smtClean="0">
                <a:solidFill>
                  <a:schemeClr val="tx1"/>
                </a:solidFill>
                <a:latin typeface="Arial" pitchFamily="34" charset="0"/>
                <a:ea typeface="+mn-ea"/>
                <a:cs typeface="+mn-cs"/>
              </a:defRPr>
            </a:lvl1pPr>
            <a:lvl2pPr marL="636765" indent="-254706" algn="l" rtl="0" eaLnBrk="0" fontAlgn="base" hangingPunct="0">
              <a:lnSpc>
                <a:spcPct val="100000"/>
              </a:lnSpc>
              <a:spcBef>
                <a:spcPts val="1114"/>
              </a:spcBef>
              <a:spcAft>
                <a:spcPct val="0"/>
              </a:spcAft>
              <a:buClrTx/>
              <a:buSzPct val="100000"/>
              <a:defRPr lang="en-US" sz="1300" kern="1200" baseline="0" dirty="0" smtClean="0">
                <a:solidFill>
                  <a:schemeClr val="tx1"/>
                </a:solidFill>
                <a:latin typeface="Arial" pitchFamily="34" charset="0"/>
                <a:ea typeface="+mn-ea"/>
                <a:cs typeface="+mn-cs"/>
              </a:defRPr>
            </a:lvl2pPr>
            <a:lvl3pPr marL="1018824" indent="-254706" algn="l" rtl="0" eaLnBrk="0" fontAlgn="base" hangingPunct="0">
              <a:lnSpc>
                <a:spcPct val="100000"/>
              </a:lnSpc>
              <a:spcBef>
                <a:spcPts val="1114"/>
              </a:spcBef>
              <a:spcAft>
                <a:spcPct val="0"/>
              </a:spcAft>
              <a:buClrTx/>
              <a:buSzPct val="100000"/>
              <a:buFont typeface="Courier New" pitchFamily="49" charset="0"/>
              <a:buChar char="o"/>
              <a:defRPr lang="en-US" sz="1200" kern="1200" baseline="0" dirty="0" smtClean="0">
                <a:solidFill>
                  <a:schemeClr val="tx1"/>
                </a:solidFill>
                <a:latin typeface="Arial" pitchFamily="34" charset="0"/>
                <a:ea typeface="+mn-ea"/>
                <a:cs typeface="+mn-cs"/>
              </a:defRPr>
            </a:lvl3pPr>
            <a:lvl4pPr marL="1400884" indent="-254706" algn="l" rtl="0" eaLnBrk="0" fontAlgn="base" hangingPunct="0">
              <a:lnSpc>
                <a:spcPct val="100000"/>
              </a:lnSpc>
              <a:spcBef>
                <a:spcPts val="1114"/>
              </a:spcBef>
              <a:spcAft>
                <a:spcPct val="0"/>
              </a:spcAft>
              <a:buClrTx/>
              <a:buSzPct val="100000"/>
              <a:buFont typeface="Wingdings" pitchFamily="2" charset="2"/>
              <a:buChar char="§"/>
              <a:defRPr lang="en-US" sz="1100" kern="1200" baseline="0" dirty="0" smtClean="0">
                <a:solidFill>
                  <a:schemeClr val="tx1"/>
                </a:solidFill>
                <a:latin typeface="Arial" pitchFamily="34" charset="0"/>
                <a:ea typeface="+mn-ea"/>
                <a:cs typeface="+mn-cs"/>
              </a:defRPr>
            </a:lvl4pPr>
            <a:lvl5pPr marL="1782943" indent="-254706" algn="l" rtl="0" eaLnBrk="0" fontAlgn="base" hangingPunct="0">
              <a:lnSpc>
                <a:spcPct val="100000"/>
              </a:lnSpc>
              <a:spcBef>
                <a:spcPts val="1114"/>
              </a:spcBef>
              <a:spcAft>
                <a:spcPct val="0"/>
              </a:spcAft>
              <a:buClrTx/>
              <a:buSzPct val="100000"/>
              <a:buFont typeface="Arial" pitchFamily="34" charset="0"/>
              <a:buChar char="–"/>
              <a:defRPr lang="en-US" sz="1000" kern="1200" baseline="0" dirty="0">
                <a:solidFill>
                  <a:schemeClr val="tx1"/>
                </a:solidFill>
                <a:latin typeface="Arial" pitchFamily="34" charset="0"/>
                <a:ea typeface="+mn-ea"/>
                <a:cs typeface="+mn-cs"/>
              </a:defRPr>
            </a:lvl5pPr>
          </a:lstStyle>
          <a:p>
            <a:pPr lvl="0"/>
            <a:r>
              <a:rPr lang="en-US" dirty="0"/>
              <a:t>Click to edit Master text styles</a:t>
            </a:r>
          </a:p>
        </p:txBody>
      </p:sp>
      <p:sp>
        <p:nvSpPr>
          <p:cNvPr id="24" name="Text Placeholder 23"/>
          <p:cNvSpPr>
            <a:spLocks noGrp="1"/>
          </p:cNvSpPr>
          <p:nvPr>
            <p:ph type="body" sz="quarter" idx="14" hasCustomPrompt="1"/>
          </p:nvPr>
        </p:nvSpPr>
        <p:spPr>
          <a:xfrm>
            <a:off x="432511" y="6995161"/>
            <a:ext cx="9164879" cy="226729"/>
          </a:xfrm>
          <a:prstGeom prst="rect">
            <a:avLst/>
          </a:prstGeom>
        </p:spPr>
        <p:txBody>
          <a:bodyPr wrap="square" anchor="b" anchorCtr="0">
            <a:spAutoFit/>
          </a:bodyPr>
          <a:lstStyle>
            <a:lvl1pPr marL="254706" indent="-254706">
              <a:spcBef>
                <a:spcPts val="0"/>
              </a:spcBef>
              <a:buFont typeface="+mj-lt"/>
              <a:buAutoNum type="arabicParenBoth"/>
              <a:defRPr sz="800" b="0" baseline="0">
                <a:latin typeface="Arial" pitchFamily="34" charset="0"/>
                <a:cs typeface="Arial" pitchFamily="34" charset="0"/>
              </a:defRPr>
            </a:lvl1pPr>
            <a:lvl2pPr>
              <a:defRPr sz="900">
                <a:latin typeface="Arial" pitchFamily="34" charset="0"/>
                <a:cs typeface="Arial" pitchFamily="34" charset="0"/>
              </a:defRPr>
            </a:lvl2pPr>
            <a:lvl3pPr>
              <a:defRPr sz="900">
                <a:latin typeface="Arial" pitchFamily="34" charset="0"/>
                <a:cs typeface="Arial" pitchFamily="34" charset="0"/>
              </a:defRPr>
            </a:lvl3pPr>
            <a:lvl4pPr>
              <a:defRPr sz="900">
                <a:latin typeface="Arial" pitchFamily="34" charset="0"/>
                <a:cs typeface="Arial" pitchFamily="34" charset="0"/>
              </a:defRPr>
            </a:lvl4pPr>
            <a:lvl5pPr>
              <a:defRPr sz="900">
                <a:latin typeface="Arial" pitchFamily="34" charset="0"/>
                <a:cs typeface="Arial" pitchFamily="34" charset="0"/>
              </a:defRPr>
            </a:lvl5pPr>
          </a:lstStyle>
          <a:p>
            <a:pPr lvl="0"/>
            <a:r>
              <a:rPr lang="en-US" dirty="0"/>
              <a:t>[Footnote]</a:t>
            </a:r>
          </a:p>
        </p:txBody>
      </p:sp>
      <p:sp>
        <p:nvSpPr>
          <p:cNvPr id="10" name="Title 9"/>
          <p:cNvSpPr>
            <a:spLocks noGrp="1"/>
          </p:cNvSpPr>
          <p:nvPr>
            <p:ph type="title"/>
          </p:nvPr>
        </p:nvSpPr>
        <p:spPr>
          <a:xfrm>
            <a:off x="434817" y="259080"/>
            <a:ext cx="9162573" cy="518160"/>
          </a:xfrm>
          <a:prstGeom prst="rect">
            <a:avLst/>
          </a:prstGeom>
        </p:spPr>
        <p:txBody>
          <a:bodyPr anchor="b" anchorCtr="0"/>
          <a:lstStyle>
            <a:lvl1pPr algn="l">
              <a:defRPr sz="2200" b="1">
                <a:solidFill>
                  <a:schemeClr val="tx1"/>
                </a:solidFill>
                <a:latin typeface="Arial" pitchFamily="34" charset="0"/>
                <a:cs typeface="Arial" pitchFamily="34" charset="0"/>
              </a:defRPr>
            </a:lvl1pPr>
          </a:lstStyle>
          <a:p>
            <a:r>
              <a:rPr lang="en-US" dirty="0"/>
              <a:t>Click to edit Master title style</a:t>
            </a:r>
          </a:p>
        </p:txBody>
      </p:sp>
      <p:sp>
        <p:nvSpPr>
          <p:cNvPr id="13" name="Content Placeholder 2"/>
          <p:cNvSpPr>
            <a:spLocks noGrp="1"/>
          </p:cNvSpPr>
          <p:nvPr>
            <p:ph idx="1"/>
          </p:nvPr>
        </p:nvSpPr>
        <p:spPr>
          <a:xfrm>
            <a:off x="432511" y="1399033"/>
            <a:ext cx="9164879" cy="5596128"/>
          </a:xfrm>
          <a:prstGeom prst="rect">
            <a:avLst/>
          </a:prstGeom>
        </p:spPr>
        <p:txBody>
          <a:bodyPr/>
          <a:lstStyle>
            <a:lvl1pPr marL="152824" indent="-152824">
              <a:defRPr sz="1600">
                <a:latin typeface="Arial" panose="020B0604020202020204" pitchFamily="34" charset="0"/>
                <a:cs typeface="Arial" panose="020B0604020202020204" pitchFamily="34" charset="0"/>
              </a:defRPr>
            </a:lvl1pPr>
            <a:lvl2pPr marL="407530">
              <a:defRPr sz="1600">
                <a:latin typeface="Arial" panose="020B0604020202020204" pitchFamily="34" charset="0"/>
                <a:cs typeface="Arial" panose="020B0604020202020204" pitchFamily="34" charset="0"/>
              </a:defRPr>
            </a:lvl2pPr>
            <a:lvl3pPr marL="611295">
              <a:defRPr sz="1600">
                <a:latin typeface="Arial" panose="020B0604020202020204" pitchFamily="34" charset="0"/>
                <a:cs typeface="Arial" panose="020B0604020202020204" pitchFamily="34" charset="0"/>
              </a:defRPr>
            </a:lvl3pPr>
            <a:lvl4pPr>
              <a:defRPr sz="16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15" hasCustomPrompt="1"/>
          </p:nvPr>
        </p:nvSpPr>
        <p:spPr>
          <a:xfrm>
            <a:off x="3867072" y="83695"/>
            <a:ext cx="2324259" cy="321306"/>
          </a:xfrm>
        </p:spPr>
        <p:txBody>
          <a:bodyPr>
            <a:normAutofit/>
          </a:bodyPr>
          <a:lstStyle>
            <a:lvl1pPr marL="0" indent="0" algn="ctr">
              <a:buNone/>
              <a:defRPr sz="1200" b="0"/>
            </a:lvl1pPr>
          </a:lstStyle>
          <a:p>
            <a:pPr lvl="0"/>
            <a:r>
              <a:rPr lang="en-US" dirty="0"/>
              <a:t>(optional) CONFIDENTIAL</a:t>
            </a:r>
          </a:p>
        </p:txBody>
      </p:sp>
      <p:sp>
        <p:nvSpPr>
          <p:cNvPr id="12" name="Text Placeholder 4"/>
          <p:cNvSpPr>
            <a:spLocks noGrp="1"/>
          </p:cNvSpPr>
          <p:nvPr>
            <p:ph type="body" sz="quarter" idx="16" hasCustomPrompt="1"/>
          </p:nvPr>
        </p:nvSpPr>
        <p:spPr>
          <a:xfrm>
            <a:off x="7260333" y="357508"/>
            <a:ext cx="2324259" cy="321306"/>
          </a:xfrm>
        </p:spPr>
        <p:txBody>
          <a:bodyPr anchor="b" anchorCtr="0">
            <a:normAutofit/>
          </a:bodyPr>
          <a:lstStyle>
            <a:lvl1pPr marL="0" indent="0" algn="r">
              <a:buNone/>
              <a:defRPr sz="1300" b="0"/>
            </a:lvl1pPr>
          </a:lstStyle>
          <a:p>
            <a:pPr lvl="0"/>
            <a:r>
              <a:rPr lang="en-US" dirty="0"/>
              <a:t>(optional) SECTION TITLE</a:t>
            </a:r>
          </a:p>
        </p:txBody>
      </p:sp>
      <p:sp>
        <p:nvSpPr>
          <p:cNvPr id="9" name="Rectangle 10"/>
          <p:cNvSpPr>
            <a:spLocks noChangeArrowheads="1"/>
          </p:cNvSpPr>
          <p:nvPr userDrawn="1">
            <p:custDataLst>
              <p:tags r:id="rId1"/>
            </p:custDataLst>
          </p:nvPr>
        </p:nvSpPr>
        <p:spPr bwMode="auto">
          <a:xfrm>
            <a:off x="-1550725" y="3809989"/>
            <a:ext cx="811268" cy="332293"/>
          </a:xfrm>
          <a:prstGeom prst="rect">
            <a:avLst/>
          </a:prstGeom>
          <a:solidFill>
            <a:srgbClr val="008986"/>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0   137   134</a:t>
            </a:r>
          </a:p>
        </p:txBody>
      </p:sp>
      <p:sp>
        <p:nvSpPr>
          <p:cNvPr id="11" name="Rectangle 2"/>
          <p:cNvSpPr>
            <a:spLocks noChangeArrowheads="1"/>
          </p:cNvSpPr>
          <p:nvPr userDrawn="1">
            <p:custDataLst>
              <p:tags r:id="rId2"/>
            </p:custDataLst>
          </p:nvPr>
        </p:nvSpPr>
        <p:spPr bwMode="auto">
          <a:xfrm>
            <a:off x="-1550725" y="6338226"/>
            <a:ext cx="811268" cy="332293"/>
          </a:xfrm>
          <a:prstGeom prst="rect">
            <a:avLst/>
          </a:prstGeom>
          <a:solidFill>
            <a:srgbClr val="231F20"/>
          </a:solidFill>
          <a:ln w="6350">
            <a:solidFill>
              <a:schemeClr val="bg1"/>
            </a:solidFill>
            <a:miter lim="800000"/>
            <a:headEnd/>
            <a:tailEnd/>
          </a:ln>
        </p:spPr>
        <p:txBody>
          <a:bodyPr wrap="none" anchor="ctr"/>
          <a:lstStyle/>
          <a:p>
            <a:pPr algn="ctr" fontAlgn="base">
              <a:spcBef>
                <a:spcPct val="0"/>
              </a:spcBef>
              <a:spcAft>
                <a:spcPct val="0"/>
              </a:spcAft>
              <a:tabLst>
                <a:tab pos="65446" algn="l"/>
              </a:tabLst>
            </a:pPr>
            <a:r>
              <a:rPr lang="en-US" sz="800" dirty="0">
                <a:solidFill>
                  <a:srgbClr val="FFFFFF"/>
                </a:solidFill>
                <a:latin typeface="Arial" pitchFamily="34" charset="0"/>
                <a:ea typeface="ＭＳ Ｐゴシック"/>
                <a:cs typeface="Arial" pitchFamily="34" charset="0"/>
              </a:rPr>
              <a:t>	35   31   32</a:t>
            </a:r>
          </a:p>
        </p:txBody>
      </p:sp>
      <p:sp>
        <p:nvSpPr>
          <p:cNvPr id="14" name="Rectangle 5"/>
          <p:cNvSpPr>
            <a:spLocks noChangeArrowheads="1"/>
          </p:cNvSpPr>
          <p:nvPr userDrawn="1">
            <p:custDataLst>
              <p:tags r:id="rId3"/>
            </p:custDataLst>
          </p:nvPr>
        </p:nvSpPr>
        <p:spPr bwMode="auto">
          <a:xfrm>
            <a:off x="-1550725" y="4893518"/>
            <a:ext cx="811268" cy="332293"/>
          </a:xfrm>
          <a:prstGeom prst="rect">
            <a:avLst/>
          </a:prstGeom>
          <a:solidFill>
            <a:srgbClr val="A9B089"/>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169   176   137</a:t>
            </a:r>
          </a:p>
        </p:txBody>
      </p:sp>
      <p:sp>
        <p:nvSpPr>
          <p:cNvPr id="15" name="Rectangle 22"/>
          <p:cNvSpPr>
            <a:spLocks noChangeArrowheads="1"/>
          </p:cNvSpPr>
          <p:nvPr userDrawn="1">
            <p:custDataLst>
              <p:tags r:id="rId4"/>
            </p:custDataLst>
          </p:nvPr>
        </p:nvSpPr>
        <p:spPr bwMode="auto">
          <a:xfrm>
            <a:off x="-1549772" y="2004107"/>
            <a:ext cx="809365" cy="332293"/>
          </a:xfrm>
          <a:prstGeom prst="rect">
            <a:avLst/>
          </a:prstGeom>
          <a:solidFill>
            <a:srgbClr val="E47200"/>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228   114   0</a:t>
            </a:r>
          </a:p>
        </p:txBody>
      </p:sp>
      <p:sp>
        <p:nvSpPr>
          <p:cNvPr id="16" name="Rectangle 34"/>
          <p:cNvSpPr>
            <a:spLocks noChangeArrowheads="1"/>
          </p:cNvSpPr>
          <p:nvPr userDrawn="1">
            <p:custDataLst>
              <p:tags r:id="rId5"/>
            </p:custDataLst>
          </p:nvPr>
        </p:nvSpPr>
        <p:spPr bwMode="auto">
          <a:xfrm>
            <a:off x="-1550725" y="3448813"/>
            <a:ext cx="811268" cy="332293"/>
          </a:xfrm>
          <a:prstGeom prst="rect">
            <a:avLst/>
          </a:prstGeom>
          <a:solidFill>
            <a:srgbClr val="AFAFAF"/>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175</a:t>
            </a:r>
            <a:r>
              <a:rPr lang="en-US" sz="800" baseline="0" dirty="0">
                <a:solidFill>
                  <a:srgbClr val="FFFFFF"/>
                </a:solidFill>
                <a:latin typeface="Arial" pitchFamily="34" charset="0"/>
                <a:ea typeface="ＭＳ Ｐゴシック"/>
                <a:cs typeface="Arial" pitchFamily="34" charset="0"/>
              </a:rPr>
              <a:t>   </a:t>
            </a:r>
            <a:r>
              <a:rPr lang="en-US" sz="800" dirty="0">
                <a:solidFill>
                  <a:srgbClr val="FFFFFF"/>
                </a:solidFill>
                <a:latin typeface="Arial" pitchFamily="34" charset="0"/>
                <a:ea typeface="ＭＳ Ｐゴシック"/>
                <a:cs typeface="Arial" pitchFamily="34" charset="0"/>
              </a:rPr>
              <a:t>175   175</a:t>
            </a:r>
          </a:p>
        </p:txBody>
      </p:sp>
      <p:sp>
        <p:nvSpPr>
          <p:cNvPr id="17" name="Rectangle 34"/>
          <p:cNvSpPr>
            <a:spLocks noChangeArrowheads="1"/>
          </p:cNvSpPr>
          <p:nvPr userDrawn="1">
            <p:custDataLst>
              <p:tags r:id="rId6"/>
            </p:custDataLst>
          </p:nvPr>
        </p:nvSpPr>
        <p:spPr bwMode="auto">
          <a:xfrm>
            <a:off x="-1550725" y="5615871"/>
            <a:ext cx="811268" cy="332293"/>
          </a:xfrm>
          <a:prstGeom prst="rect">
            <a:avLst/>
          </a:prstGeom>
          <a:solidFill>
            <a:srgbClr val="CA8CB8"/>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chemeClr val="tx1"/>
                </a:solidFill>
                <a:latin typeface="Arial" pitchFamily="34" charset="0"/>
                <a:ea typeface="ＭＳ Ｐゴシック"/>
                <a:cs typeface="Arial" pitchFamily="34" charset="0"/>
              </a:rPr>
              <a:t>202   140   184</a:t>
            </a:r>
          </a:p>
        </p:txBody>
      </p:sp>
      <p:sp>
        <p:nvSpPr>
          <p:cNvPr id="18" name="Rectangle 25"/>
          <p:cNvSpPr>
            <a:spLocks noChangeArrowheads="1"/>
          </p:cNvSpPr>
          <p:nvPr userDrawn="1">
            <p:custDataLst>
              <p:tags r:id="rId7"/>
            </p:custDataLst>
          </p:nvPr>
        </p:nvSpPr>
        <p:spPr bwMode="auto">
          <a:xfrm>
            <a:off x="-1550725" y="4171165"/>
            <a:ext cx="811268" cy="332293"/>
          </a:xfrm>
          <a:prstGeom prst="rect">
            <a:avLst/>
          </a:prstGeom>
          <a:solidFill>
            <a:srgbClr val="78B257"/>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120   178   87</a:t>
            </a:r>
          </a:p>
        </p:txBody>
      </p:sp>
      <p:sp>
        <p:nvSpPr>
          <p:cNvPr id="20" name="Rectangle 23"/>
          <p:cNvSpPr>
            <a:spLocks noChangeArrowheads="1"/>
          </p:cNvSpPr>
          <p:nvPr userDrawn="1">
            <p:custDataLst>
              <p:tags r:id="rId8"/>
            </p:custDataLst>
          </p:nvPr>
        </p:nvSpPr>
        <p:spPr bwMode="auto">
          <a:xfrm>
            <a:off x="-1550725" y="2365284"/>
            <a:ext cx="811268" cy="332293"/>
          </a:xfrm>
          <a:prstGeom prst="rect">
            <a:avLst/>
          </a:prstGeom>
          <a:solidFill>
            <a:srgbClr val="6B2146"/>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107   33   70</a:t>
            </a:r>
          </a:p>
        </p:txBody>
      </p:sp>
      <p:sp>
        <p:nvSpPr>
          <p:cNvPr id="21" name="Rectangle 34"/>
          <p:cNvSpPr>
            <a:spLocks noChangeArrowheads="1"/>
          </p:cNvSpPr>
          <p:nvPr userDrawn="1">
            <p:custDataLst>
              <p:tags r:id="rId9"/>
            </p:custDataLst>
          </p:nvPr>
        </p:nvSpPr>
        <p:spPr bwMode="auto">
          <a:xfrm>
            <a:off x="-1550725" y="5977047"/>
            <a:ext cx="811268" cy="332293"/>
          </a:xfrm>
          <a:prstGeom prst="rect">
            <a:avLst/>
          </a:prstGeom>
          <a:solidFill>
            <a:srgbClr val="666699"/>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102   102   153</a:t>
            </a:r>
          </a:p>
        </p:txBody>
      </p:sp>
      <p:sp>
        <p:nvSpPr>
          <p:cNvPr id="23" name="Rectangle 8"/>
          <p:cNvSpPr>
            <a:spLocks noChangeArrowheads="1"/>
          </p:cNvSpPr>
          <p:nvPr userDrawn="1">
            <p:custDataLst>
              <p:tags r:id="rId10"/>
            </p:custDataLst>
          </p:nvPr>
        </p:nvSpPr>
        <p:spPr bwMode="auto">
          <a:xfrm>
            <a:off x="-1550725" y="4532342"/>
            <a:ext cx="811268" cy="332293"/>
          </a:xfrm>
          <a:prstGeom prst="rect">
            <a:avLst/>
          </a:prstGeom>
          <a:solidFill>
            <a:srgbClr val="D4002F"/>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212   0   47</a:t>
            </a:r>
          </a:p>
        </p:txBody>
      </p:sp>
      <p:sp>
        <p:nvSpPr>
          <p:cNvPr id="25" name="Rectangle 16"/>
          <p:cNvSpPr>
            <a:spLocks noChangeArrowheads="1"/>
          </p:cNvSpPr>
          <p:nvPr userDrawn="1">
            <p:custDataLst>
              <p:tags r:id="rId11"/>
            </p:custDataLst>
          </p:nvPr>
        </p:nvSpPr>
        <p:spPr bwMode="auto">
          <a:xfrm>
            <a:off x="-1549771" y="1642931"/>
            <a:ext cx="809362" cy="332293"/>
          </a:xfrm>
          <a:prstGeom prst="rect">
            <a:avLst/>
          </a:prstGeom>
          <a:solidFill>
            <a:srgbClr val="FFCC00"/>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chemeClr val="tx1"/>
                </a:solidFill>
                <a:latin typeface="Arial" pitchFamily="34" charset="0"/>
                <a:ea typeface="ＭＳ Ｐゴシック"/>
                <a:cs typeface="Arial" pitchFamily="34" charset="0"/>
              </a:rPr>
              <a:t>255   204   0</a:t>
            </a:r>
          </a:p>
        </p:txBody>
      </p:sp>
      <p:sp>
        <p:nvSpPr>
          <p:cNvPr id="26" name="Rectangle 13"/>
          <p:cNvSpPr>
            <a:spLocks noChangeArrowheads="1"/>
          </p:cNvSpPr>
          <p:nvPr userDrawn="1">
            <p:custDataLst>
              <p:tags r:id="rId12"/>
            </p:custDataLst>
          </p:nvPr>
        </p:nvSpPr>
        <p:spPr bwMode="auto">
          <a:xfrm>
            <a:off x="-1550725" y="3087636"/>
            <a:ext cx="811268" cy="332293"/>
          </a:xfrm>
          <a:prstGeom prst="rect">
            <a:avLst/>
          </a:prstGeom>
          <a:solidFill>
            <a:srgbClr val="00703C"/>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0   112   60</a:t>
            </a:r>
          </a:p>
        </p:txBody>
      </p:sp>
      <p:sp>
        <p:nvSpPr>
          <p:cNvPr id="27" name="Rectangle 34"/>
          <p:cNvSpPr>
            <a:spLocks noChangeArrowheads="1"/>
          </p:cNvSpPr>
          <p:nvPr userDrawn="1">
            <p:custDataLst>
              <p:tags r:id="rId13"/>
            </p:custDataLst>
          </p:nvPr>
        </p:nvSpPr>
        <p:spPr bwMode="auto">
          <a:xfrm>
            <a:off x="-1550725" y="2726460"/>
            <a:ext cx="811268" cy="332293"/>
          </a:xfrm>
          <a:prstGeom prst="rect">
            <a:avLst/>
          </a:prstGeom>
          <a:solidFill>
            <a:srgbClr val="CCD7EA"/>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latin typeface="Arial" pitchFamily="34" charset="0"/>
                <a:ea typeface="ＭＳ Ｐゴシック"/>
                <a:cs typeface="Arial" pitchFamily="34" charset="0"/>
              </a:rPr>
              <a:t>204   215   234</a:t>
            </a:r>
          </a:p>
        </p:txBody>
      </p:sp>
      <p:sp>
        <p:nvSpPr>
          <p:cNvPr id="28" name="Rectangle 22"/>
          <p:cNvSpPr>
            <a:spLocks noChangeArrowheads="1"/>
          </p:cNvSpPr>
          <p:nvPr userDrawn="1">
            <p:custDataLst>
              <p:tags r:id="rId14"/>
            </p:custDataLst>
          </p:nvPr>
        </p:nvSpPr>
        <p:spPr bwMode="auto">
          <a:xfrm>
            <a:off x="-1550725" y="5254694"/>
            <a:ext cx="811268" cy="332293"/>
          </a:xfrm>
          <a:prstGeom prst="rect">
            <a:avLst/>
          </a:prstGeom>
          <a:solidFill>
            <a:srgbClr val="5E6E66"/>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94   110   102</a:t>
            </a:r>
          </a:p>
        </p:txBody>
      </p:sp>
      <p:sp>
        <p:nvSpPr>
          <p:cNvPr id="3" name="TextBox 2"/>
          <p:cNvSpPr txBox="1"/>
          <p:nvPr userDrawn="1"/>
        </p:nvSpPr>
        <p:spPr>
          <a:xfrm>
            <a:off x="-1815652" y="328576"/>
            <a:ext cx="1373052" cy="592983"/>
          </a:xfrm>
          <a:prstGeom prst="rect">
            <a:avLst/>
          </a:prstGeom>
          <a:noFill/>
        </p:spPr>
        <p:txBody>
          <a:bodyPr wrap="square" rtlCol="0">
            <a:spAutoFit/>
          </a:bodyPr>
          <a:lstStyle/>
          <a:p>
            <a:pPr algn="ctr"/>
            <a:r>
              <a:rPr lang="en-US" sz="1600" dirty="0"/>
              <a:t>Palette RGB values</a:t>
            </a:r>
          </a:p>
        </p:txBody>
      </p:sp>
      <p:sp>
        <p:nvSpPr>
          <p:cNvPr id="32" name="Rectangle 31"/>
          <p:cNvSpPr>
            <a:spLocks noChangeArrowheads="1"/>
          </p:cNvSpPr>
          <p:nvPr userDrawn="1">
            <p:custDataLst>
              <p:tags r:id="rId15"/>
            </p:custDataLst>
          </p:nvPr>
        </p:nvSpPr>
        <p:spPr bwMode="auto">
          <a:xfrm>
            <a:off x="-1549772" y="1281755"/>
            <a:ext cx="809365" cy="332293"/>
          </a:xfrm>
          <a:prstGeom prst="rect">
            <a:avLst/>
          </a:prstGeom>
          <a:solidFill>
            <a:schemeClr val="accent2"/>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100  135   190</a:t>
            </a:r>
          </a:p>
        </p:txBody>
      </p:sp>
      <p:sp>
        <p:nvSpPr>
          <p:cNvPr id="33" name="Rectangle 34"/>
          <p:cNvSpPr>
            <a:spLocks noChangeArrowheads="1"/>
          </p:cNvSpPr>
          <p:nvPr userDrawn="1">
            <p:custDataLst>
              <p:tags r:id="rId16"/>
            </p:custDataLst>
          </p:nvPr>
        </p:nvSpPr>
        <p:spPr bwMode="auto">
          <a:xfrm>
            <a:off x="-1549772" y="921560"/>
            <a:ext cx="809362" cy="331228"/>
          </a:xfrm>
          <a:prstGeom prst="rect">
            <a:avLst/>
          </a:prstGeom>
          <a:solidFill>
            <a:schemeClr val="accent1"/>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 0</a:t>
            </a:r>
            <a:r>
              <a:rPr lang="en-US" sz="800" baseline="0" dirty="0">
                <a:solidFill>
                  <a:srgbClr val="FFFFFF"/>
                </a:solidFill>
                <a:latin typeface="Arial" pitchFamily="34" charset="0"/>
                <a:ea typeface="ＭＳ Ｐゴシック"/>
                <a:cs typeface="Arial" pitchFamily="34" charset="0"/>
              </a:rPr>
              <a:t>  </a:t>
            </a:r>
            <a:r>
              <a:rPr lang="en-US" sz="800" dirty="0">
                <a:solidFill>
                  <a:srgbClr val="FFFFFF"/>
                </a:solidFill>
                <a:latin typeface="Arial" pitchFamily="34" charset="0"/>
                <a:ea typeface="ＭＳ Ｐゴシック"/>
                <a:cs typeface="Arial" pitchFamily="34" charset="0"/>
              </a:rPr>
              <a:t> 72   122</a:t>
            </a:r>
          </a:p>
        </p:txBody>
      </p:sp>
    </p:spTree>
    <p:extLst>
      <p:ext uri="{BB962C8B-B14F-4D97-AF65-F5344CB8AC3E}">
        <p14:creationId xmlns:p14="http://schemas.microsoft.com/office/powerpoint/2010/main" val="1852839778"/>
      </p:ext>
    </p:extLst>
  </p:cSld>
  <p:clrMapOvr>
    <a:masterClrMapping/>
  </p:clrMapOvr>
  <p:extLst>
    <p:ext uri="{DCECCB84-F9BA-43D5-87BE-67443E8EF086}">
      <p15:sldGuideLst xmlns:p15="http://schemas.microsoft.com/office/powerpoint/2012/main">
        <p15:guide id="1" orient="horz" pos="720">
          <p15:clr>
            <a:srgbClr val="FBAE40"/>
          </p15:clr>
        </p15:guide>
        <p15:guide id="2" orient="horz" pos="936">
          <p15:clr>
            <a:srgbClr val="FBAE40"/>
          </p15:clr>
        </p15:guide>
        <p15:guide id="3" pos="549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Full Page with Bar">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9" name="Title 9"/>
          <p:cNvSpPr>
            <a:spLocks noGrp="1"/>
          </p:cNvSpPr>
          <p:nvPr>
            <p:ph type="title"/>
          </p:nvPr>
        </p:nvSpPr>
        <p:spPr>
          <a:xfrm>
            <a:off x="432511" y="259080"/>
            <a:ext cx="9052560" cy="518160"/>
          </a:xfrm>
          <a:prstGeom prst="rect">
            <a:avLst/>
          </a:prstGeom>
        </p:spPr>
        <p:txBody>
          <a:bodyPr anchor="b" anchorCtr="0"/>
          <a:lstStyle>
            <a:lvl1pPr algn="l">
              <a:defRPr sz="2200" b="1">
                <a:solidFill>
                  <a:schemeClr val="tx1"/>
                </a:solidFill>
                <a:latin typeface="Arial" pitchFamily="34" charset="0"/>
                <a:cs typeface="Arial" pitchFamily="34" charset="0"/>
              </a:defRPr>
            </a:lvl1pPr>
          </a:lstStyle>
          <a:p>
            <a:r>
              <a:rPr lang="en-US" dirty="0"/>
              <a:t>Click to edit Master title style</a:t>
            </a:r>
          </a:p>
        </p:txBody>
      </p:sp>
      <p:sp>
        <p:nvSpPr>
          <p:cNvPr id="11" name="Text Placeholder 4"/>
          <p:cNvSpPr>
            <a:spLocks noGrp="1"/>
          </p:cNvSpPr>
          <p:nvPr>
            <p:ph type="body" sz="quarter" idx="16" hasCustomPrompt="1"/>
          </p:nvPr>
        </p:nvSpPr>
        <p:spPr>
          <a:xfrm>
            <a:off x="3867072" y="83695"/>
            <a:ext cx="2324259" cy="321306"/>
          </a:xfrm>
        </p:spPr>
        <p:txBody>
          <a:bodyPr>
            <a:normAutofit/>
          </a:bodyPr>
          <a:lstStyle>
            <a:lvl1pPr marL="0" indent="0" algn="ctr">
              <a:buNone/>
              <a:defRPr sz="1200" b="0"/>
            </a:lvl1pPr>
          </a:lstStyle>
          <a:p>
            <a:pPr lvl="0"/>
            <a:r>
              <a:rPr lang="en-US" dirty="0"/>
              <a:t>(optional) CONFIDENTIAL</a:t>
            </a:r>
          </a:p>
        </p:txBody>
      </p:sp>
      <p:sp>
        <p:nvSpPr>
          <p:cNvPr id="13" name="Text Placeholder 4"/>
          <p:cNvSpPr>
            <a:spLocks noGrp="1"/>
          </p:cNvSpPr>
          <p:nvPr>
            <p:ph type="body" sz="quarter" idx="17" hasCustomPrompt="1"/>
          </p:nvPr>
        </p:nvSpPr>
        <p:spPr>
          <a:xfrm>
            <a:off x="7260333" y="357508"/>
            <a:ext cx="2324259" cy="321306"/>
          </a:xfrm>
        </p:spPr>
        <p:txBody>
          <a:bodyPr anchor="b" anchorCtr="0">
            <a:normAutofit/>
          </a:bodyPr>
          <a:lstStyle>
            <a:lvl1pPr marL="0" indent="0" algn="r">
              <a:buNone/>
              <a:defRPr sz="1300" b="0"/>
            </a:lvl1pPr>
          </a:lstStyle>
          <a:p>
            <a:pPr lvl="0"/>
            <a:r>
              <a:rPr lang="en-US" dirty="0"/>
              <a:t>(optional) SECTION TITLE</a:t>
            </a:r>
          </a:p>
        </p:txBody>
      </p:sp>
      <p:sp>
        <p:nvSpPr>
          <p:cNvPr id="3" name="Content Placeholder 2"/>
          <p:cNvSpPr>
            <a:spLocks noGrp="1"/>
          </p:cNvSpPr>
          <p:nvPr>
            <p:ph sz="quarter" idx="18"/>
          </p:nvPr>
        </p:nvSpPr>
        <p:spPr>
          <a:xfrm>
            <a:off x="434818" y="1689059"/>
            <a:ext cx="9162573" cy="4969297"/>
          </a:xfrm>
        </p:spPr>
        <p:txBody>
          <a:bodyPr tIns="203765">
            <a:noAutofit/>
          </a:bodyPr>
          <a:lstStyle>
            <a:lvl1pPr>
              <a:spcBef>
                <a:spcPts val="446"/>
              </a:spcBef>
              <a:defRPr sz="1600">
                <a:latin typeface="Arial" panose="020B0604020202020204" pitchFamily="34" charset="0"/>
                <a:cs typeface="Arial" panose="020B0604020202020204" pitchFamily="34" charset="0"/>
              </a:defRPr>
            </a:lvl1pPr>
            <a:lvl2pPr marL="407530" indent="-203765">
              <a:defRPr sz="1600">
                <a:latin typeface="Arial" panose="020B0604020202020204" pitchFamily="34" charset="0"/>
                <a:cs typeface="Arial" panose="020B0604020202020204" pitchFamily="34" charset="0"/>
              </a:defRPr>
            </a:lvl2pPr>
            <a:lvl3pPr marL="611295" indent="-152824">
              <a:defRPr sz="1600">
                <a:latin typeface="Arial" panose="020B0604020202020204" pitchFamily="34" charset="0"/>
                <a:cs typeface="Arial" panose="020B0604020202020204" pitchFamily="34" charset="0"/>
              </a:defRPr>
            </a:lvl3pPr>
            <a:lvl4pP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 Placeholder 23"/>
          <p:cNvSpPr>
            <a:spLocks noGrp="1"/>
          </p:cNvSpPr>
          <p:nvPr>
            <p:ph type="body" sz="quarter" idx="14" hasCustomPrompt="1"/>
          </p:nvPr>
        </p:nvSpPr>
        <p:spPr>
          <a:xfrm>
            <a:off x="432511" y="6995161"/>
            <a:ext cx="9173261" cy="226729"/>
          </a:xfrm>
          <a:prstGeom prst="rect">
            <a:avLst/>
          </a:prstGeom>
        </p:spPr>
        <p:txBody>
          <a:bodyPr wrap="square" anchor="b" anchorCtr="0">
            <a:spAutoFit/>
          </a:bodyPr>
          <a:lstStyle>
            <a:lvl1pPr marL="254706" indent="-254706">
              <a:spcBef>
                <a:spcPts val="0"/>
              </a:spcBef>
              <a:buFont typeface="+mj-lt"/>
              <a:buAutoNum type="arabicParenBoth"/>
              <a:defRPr sz="800" b="0" baseline="0">
                <a:latin typeface="Arial" pitchFamily="34" charset="0"/>
                <a:cs typeface="Arial" pitchFamily="34" charset="0"/>
              </a:defRPr>
            </a:lvl1pPr>
            <a:lvl2pPr>
              <a:defRPr sz="900">
                <a:latin typeface="Arial" pitchFamily="34" charset="0"/>
                <a:cs typeface="Arial" pitchFamily="34" charset="0"/>
              </a:defRPr>
            </a:lvl2pPr>
            <a:lvl3pPr>
              <a:defRPr sz="900">
                <a:latin typeface="Arial" pitchFamily="34" charset="0"/>
                <a:cs typeface="Arial" pitchFamily="34" charset="0"/>
              </a:defRPr>
            </a:lvl3pPr>
            <a:lvl4pPr>
              <a:defRPr sz="900">
                <a:latin typeface="Arial" pitchFamily="34" charset="0"/>
                <a:cs typeface="Arial" pitchFamily="34" charset="0"/>
              </a:defRPr>
            </a:lvl4pPr>
            <a:lvl5pPr>
              <a:defRPr sz="900">
                <a:latin typeface="Arial" pitchFamily="34" charset="0"/>
                <a:cs typeface="Arial" pitchFamily="34" charset="0"/>
              </a:defRPr>
            </a:lvl5pPr>
          </a:lstStyle>
          <a:p>
            <a:pPr lvl="0"/>
            <a:r>
              <a:rPr lang="en-US" dirty="0"/>
              <a:t>[Footnote]</a:t>
            </a:r>
          </a:p>
        </p:txBody>
      </p:sp>
      <p:sp>
        <p:nvSpPr>
          <p:cNvPr id="51" name="Rectangle 10"/>
          <p:cNvSpPr>
            <a:spLocks noChangeArrowheads="1"/>
          </p:cNvSpPr>
          <p:nvPr userDrawn="1">
            <p:custDataLst>
              <p:tags r:id="rId1"/>
            </p:custDataLst>
          </p:nvPr>
        </p:nvSpPr>
        <p:spPr bwMode="auto">
          <a:xfrm>
            <a:off x="-1550725" y="3809989"/>
            <a:ext cx="811268" cy="332293"/>
          </a:xfrm>
          <a:prstGeom prst="rect">
            <a:avLst/>
          </a:prstGeom>
          <a:solidFill>
            <a:srgbClr val="008986"/>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0   137   134</a:t>
            </a:r>
          </a:p>
        </p:txBody>
      </p:sp>
      <p:sp>
        <p:nvSpPr>
          <p:cNvPr id="52" name="Rectangle 2"/>
          <p:cNvSpPr>
            <a:spLocks noChangeArrowheads="1"/>
          </p:cNvSpPr>
          <p:nvPr userDrawn="1">
            <p:custDataLst>
              <p:tags r:id="rId2"/>
            </p:custDataLst>
          </p:nvPr>
        </p:nvSpPr>
        <p:spPr bwMode="auto">
          <a:xfrm>
            <a:off x="-1550725" y="6338226"/>
            <a:ext cx="811268" cy="332293"/>
          </a:xfrm>
          <a:prstGeom prst="rect">
            <a:avLst/>
          </a:prstGeom>
          <a:solidFill>
            <a:srgbClr val="231F20"/>
          </a:solidFill>
          <a:ln w="6350">
            <a:solidFill>
              <a:schemeClr val="bg1"/>
            </a:solidFill>
            <a:miter lim="800000"/>
            <a:headEnd/>
            <a:tailEnd/>
          </a:ln>
        </p:spPr>
        <p:txBody>
          <a:bodyPr wrap="none" anchor="ctr"/>
          <a:lstStyle/>
          <a:p>
            <a:pPr algn="ctr" fontAlgn="base">
              <a:spcBef>
                <a:spcPct val="0"/>
              </a:spcBef>
              <a:spcAft>
                <a:spcPct val="0"/>
              </a:spcAft>
              <a:tabLst>
                <a:tab pos="65446" algn="l"/>
              </a:tabLst>
            </a:pPr>
            <a:r>
              <a:rPr lang="en-US" sz="800" dirty="0">
                <a:solidFill>
                  <a:srgbClr val="FFFFFF"/>
                </a:solidFill>
                <a:latin typeface="Arial" pitchFamily="34" charset="0"/>
                <a:ea typeface="ＭＳ Ｐゴシック"/>
                <a:cs typeface="Arial" pitchFamily="34" charset="0"/>
              </a:rPr>
              <a:t>	35   31   32</a:t>
            </a:r>
          </a:p>
        </p:txBody>
      </p:sp>
      <p:sp>
        <p:nvSpPr>
          <p:cNvPr id="53" name="Rectangle 5"/>
          <p:cNvSpPr>
            <a:spLocks noChangeArrowheads="1"/>
          </p:cNvSpPr>
          <p:nvPr userDrawn="1">
            <p:custDataLst>
              <p:tags r:id="rId3"/>
            </p:custDataLst>
          </p:nvPr>
        </p:nvSpPr>
        <p:spPr bwMode="auto">
          <a:xfrm>
            <a:off x="-1550725" y="4893518"/>
            <a:ext cx="811268" cy="332293"/>
          </a:xfrm>
          <a:prstGeom prst="rect">
            <a:avLst/>
          </a:prstGeom>
          <a:solidFill>
            <a:srgbClr val="A9B089"/>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169   176   137</a:t>
            </a:r>
          </a:p>
        </p:txBody>
      </p:sp>
      <p:sp>
        <p:nvSpPr>
          <p:cNvPr id="54" name="Rectangle 22"/>
          <p:cNvSpPr>
            <a:spLocks noChangeArrowheads="1"/>
          </p:cNvSpPr>
          <p:nvPr userDrawn="1">
            <p:custDataLst>
              <p:tags r:id="rId4"/>
            </p:custDataLst>
          </p:nvPr>
        </p:nvSpPr>
        <p:spPr bwMode="auto">
          <a:xfrm>
            <a:off x="-1549772" y="2004107"/>
            <a:ext cx="809365" cy="332293"/>
          </a:xfrm>
          <a:prstGeom prst="rect">
            <a:avLst/>
          </a:prstGeom>
          <a:solidFill>
            <a:srgbClr val="E47200"/>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228   114   0</a:t>
            </a:r>
          </a:p>
        </p:txBody>
      </p:sp>
      <p:sp>
        <p:nvSpPr>
          <p:cNvPr id="55" name="Rectangle 34"/>
          <p:cNvSpPr>
            <a:spLocks noChangeArrowheads="1"/>
          </p:cNvSpPr>
          <p:nvPr userDrawn="1">
            <p:custDataLst>
              <p:tags r:id="rId5"/>
            </p:custDataLst>
          </p:nvPr>
        </p:nvSpPr>
        <p:spPr bwMode="auto">
          <a:xfrm>
            <a:off x="-1550725" y="3448813"/>
            <a:ext cx="811268" cy="332293"/>
          </a:xfrm>
          <a:prstGeom prst="rect">
            <a:avLst/>
          </a:prstGeom>
          <a:solidFill>
            <a:srgbClr val="AFAFAF"/>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175</a:t>
            </a:r>
            <a:r>
              <a:rPr lang="en-US" sz="800" baseline="0" dirty="0">
                <a:solidFill>
                  <a:srgbClr val="FFFFFF"/>
                </a:solidFill>
                <a:latin typeface="Arial" pitchFamily="34" charset="0"/>
                <a:ea typeface="ＭＳ Ｐゴシック"/>
                <a:cs typeface="Arial" pitchFamily="34" charset="0"/>
              </a:rPr>
              <a:t>   </a:t>
            </a:r>
            <a:r>
              <a:rPr lang="en-US" sz="800" dirty="0">
                <a:solidFill>
                  <a:srgbClr val="FFFFFF"/>
                </a:solidFill>
                <a:latin typeface="Arial" pitchFamily="34" charset="0"/>
                <a:ea typeface="ＭＳ Ｐゴシック"/>
                <a:cs typeface="Arial" pitchFamily="34" charset="0"/>
              </a:rPr>
              <a:t>175   175</a:t>
            </a:r>
          </a:p>
        </p:txBody>
      </p:sp>
      <p:sp>
        <p:nvSpPr>
          <p:cNvPr id="56" name="Rectangle 34"/>
          <p:cNvSpPr>
            <a:spLocks noChangeArrowheads="1"/>
          </p:cNvSpPr>
          <p:nvPr userDrawn="1">
            <p:custDataLst>
              <p:tags r:id="rId6"/>
            </p:custDataLst>
          </p:nvPr>
        </p:nvSpPr>
        <p:spPr bwMode="auto">
          <a:xfrm>
            <a:off x="-1550725" y="5615871"/>
            <a:ext cx="811268" cy="332293"/>
          </a:xfrm>
          <a:prstGeom prst="rect">
            <a:avLst/>
          </a:prstGeom>
          <a:solidFill>
            <a:srgbClr val="CA8CB8"/>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chemeClr val="tx1"/>
                </a:solidFill>
                <a:latin typeface="Arial" pitchFamily="34" charset="0"/>
                <a:ea typeface="ＭＳ Ｐゴシック"/>
                <a:cs typeface="Arial" pitchFamily="34" charset="0"/>
              </a:rPr>
              <a:t>202   140   184</a:t>
            </a:r>
          </a:p>
        </p:txBody>
      </p:sp>
      <p:sp>
        <p:nvSpPr>
          <p:cNvPr id="57" name="Rectangle 25"/>
          <p:cNvSpPr>
            <a:spLocks noChangeArrowheads="1"/>
          </p:cNvSpPr>
          <p:nvPr userDrawn="1">
            <p:custDataLst>
              <p:tags r:id="rId7"/>
            </p:custDataLst>
          </p:nvPr>
        </p:nvSpPr>
        <p:spPr bwMode="auto">
          <a:xfrm>
            <a:off x="-1550725" y="4171165"/>
            <a:ext cx="811268" cy="332293"/>
          </a:xfrm>
          <a:prstGeom prst="rect">
            <a:avLst/>
          </a:prstGeom>
          <a:solidFill>
            <a:srgbClr val="78B257"/>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120   178   87</a:t>
            </a:r>
          </a:p>
        </p:txBody>
      </p:sp>
      <p:sp>
        <p:nvSpPr>
          <p:cNvPr id="59" name="Rectangle 23"/>
          <p:cNvSpPr>
            <a:spLocks noChangeArrowheads="1"/>
          </p:cNvSpPr>
          <p:nvPr userDrawn="1">
            <p:custDataLst>
              <p:tags r:id="rId8"/>
            </p:custDataLst>
          </p:nvPr>
        </p:nvSpPr>
        <p:spPr bwMode="auto">
          <a:xfrm>
            <a:off x="-1550725" y="2365284"/>
            <a:ext cx="811268" cy="332293"/>
          </a:xfrm>
          <a:prstGeom prst="rect">
            <a:avLst/>
          </a:prstGeom>
          <a:solidFill>
            <a:srgbClr val="6B2146"/>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107   33   70</a:t>
            </a:r>
          </a:p>
        </p:txBody>
      </p:sp>
      <p:sp>
        <p:nvSpPr>
          <p:cNvPr id="60" name="Rectangle 34"/>
          <p:cNvSpPr>
            <a:spLocks noChangeArrowheads="1"/>
          </p:cNvSpPr>
          <p:nvPr userDrawn="1">
            <p:custDataLst>
              <p:tags r:id="rId9"/>
            </p:custDataLst>
          </p:nvPr>
        </p:nvSpPr>
        <p:spPr bwMode="auto">
          <a:xfrm>
            <a:off x="-1550725" y="5977047"/>
            <a:ext cx="811268" cy="332293"/>
          </a:xfrm>
          <a:prstGeom prst="rect">
            <a:avLst/>
          </a:prstGeom>
          <a:solidFill>
            <a:srgbClr val="666699"/>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102   102   153</a:t>
            </a:r>
          </a:p>
        </p:txBody>
      </p:sp>
      <p:sp>
        <p:nvSpPr>
          <p:cNvPr id="61" name="Rectangle 8"/>
          <p:cNvSpPr>
            <a:spLocks noChangeArrowheads="1"/>
          </p:cNvSpPr>
          <p:nvPr userDrawn="1">
            <p:custDataLst>
              <p:tags r:id="rId10"/>
            </p:custDataLst>
          </p:nvPr>
        </p:nvSpPr>
        <p:spPr bwMode="auto">
          <a:xfrm>
            <a:off x="-1550725" y="4532342"/>
            <a:ext cx="811268" cy="332293"/>
          </a:xfrm>
          <a:prstGeom prst="rect">
            <a:avLst/>
          </a:prstGeom>
          <a:solidFill>
            <a:srgbClr val="D4002F"/>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212   0   47</a:t>
            </a:r>
          </a:p>
        </p:txBody>
      </p:sp>
      <p:sp>
        <p:nvSpPr>
          <p:cNvPr id="62" name="Rectangle 16"/>
          <p:cNvSpPr>
            <a:spLocks noChangeArrowheads="1"/>
          </p:cNvSpPr>
          <p:nvPr userDrawn="1">
            <p:custDataLst>
              <p:tags r:id="rId11"/>
            </p:custDataLst>
          </p:nvPr>
        </p:nvSpPr>
        <p:spPr bwMode="auto">
          <a:xfrm>
            <a:off x="-1549771" y="1642931"/>
            <a:ext cx="809362" cy="332293"/>
          </a:xfrm>
          <a:prstGeom prst="rect">
            <a:avLst/>
          </a:prstGeom>
          <a:solidFill>
            <a:srgbClr val="FFCC00"/>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chemeClr val="tx1"/>
                </a:solidFill>
                <a:latin typeface="Arial" pitchFamily="34" charset="0"/>
                <a:ea typeface="ＭＳ Ｐゴシック"/>
                <a:cs typeface="Arial" pitchFamily="34" charset="0"/>
              </a:rPr>
              <a:t>255   204   0</a:t>
            </a:r>
          </a:p>
        </p:txBody>
      </p:sp>
      <p:sp>
        <p:nvSpPr>
          <p:cNvPr id="63" name="Rectangle 13"/>
          <p:cNvSpPr>
            <a:spLocks noChangeArrowheads="1"/>
          </p:cNvSpPr>
          <p:nvPr userDrawn="1">
            <p:custDataLst>
              <p:tags r:id="rId12"/>
            </p:custDataLst>
          </p:nvPr>
        </p:nvSpPr>
        <p:spPr bwMode="auto">
          <a:xfrm>
            <a:off x="-1550725" y="3087636"/>
            <a:ext cx="811268" cy="332293"/>
          </a:xfrm>
          <a:prstGeom prst="rect">
            <a:avLst/>
          </a:prstGeom>
          <a:solidFill>
            <a:srgbClr val="00703C"/>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0   112   60</a:t>
            </a:r>
          </a:p>
        </p:txBody>
      </p:sp>
      <p:sp>
        <p:nvSpPr>
          <p:cNvPr id="64" name="Rectangle 34"/>
          <p:cNvSpPr>
            <a:spLocks noChangeArrowheads="1"/>
          </p:cNvSpPr>
          <p:nvPr userDrawn="1">
            <p:custDataLst>
              <p:tags r:id="rId13"/>
            </p:custDataLst>
          </p:nvPr>
        </p:nvSpPr>
        <p:spPr bwMode="auto">
          <a:xfrm>
            <a:off x="-1550725" y="2726460"/>
            <a:ext cx="811268" cy="332293"/>
          </a:xfrm>
          <a:prstGeom prst="rect">
            <a:avLst/>
          </a:prstGeom>
          <a:solidFill>
            <a:srgbClr val="CCD7EA"/>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latin typeface="Arial" pitchFamily="34" charset="0"/>
                <a:ea typeface="ＭＳ Ｐゴシック"/>
                <a:cs typeface="Arial" pitchFamily="34" charset="0"/>
              </a:rPr>
              <a:t>204   215   234</a:t>
            </a:r>
          </a:p>
        </p:txBody>
      </p:sp>
      <p:sp>
        <p:nvSpPr>
          <p:cNvPr id="65" name="Rectangle 22"/>
          <p:cNvSpPr>
            <a:spLocks noChangeArrowheads="1"/>
          </p:cNvSpPr>
          <p:nvPr userDrawn="1">
            <p:custDataLst>
              <p:tags r:id="rId14"/>
            </p:custDataLst>
          </p:nvPr>
        </p:nvSpPr>
        <p:spPr bwMode="auto">
          <a:xfrm>
            <a:off x="-1550725" y="5254694"/>
            <a:ext cx="811268" cy="332293"/>
          </a:xfrm>
          <a:prstGeom prst="rect">
            <a:avLst/>
          </a:prstGeom>
          <a:solidFill>
            <a:srgbClr val="5E6E66"/>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94   110   102</a:t>
            </a:r>
          </a:p>
        </p:txBody>
      </p:sp>
      <p:sp>
        <p:nvSpPr>
          <p:cNvPr id="66" name="TextBox 65"/>
          <p:cNvSpPr txBox="1"/>
          <p:nvPr userDrawn="1"/>
        </p:nvSpPr>
        <p:spPr>
          <a:xfrm>
            <a:off x="-1815652" y="328576"/>
            <a:ext cx="1373052" cy="592983"/>
          </a:xfrm>
          <a:prstGeom prst="rect">
            <a:avLst/>
          </a:prstGeom>
          <a:noFill/>
        </p:spPr>
        <p:txBody>
          <a:bodyPr wrap="square" rtlCol="0">
            <a:spAutoFit/>
          </a:bodyPr>
          <a:lstStyle/>
          <a:p>
            <a:pPr algn="ctr"/>
            <a:r>
              <a:rPr lang="en-US" sz="1600" dirty="0"/>
              <a:t>Palette RGB values</a:t>
            </a:r>
          </a:p>
        </p:txBody>
      </p:sp>
      <p:sp>
        <p:nvSpPr>
          <p:cNvPr id="26" name="Text Placeholder 21"/>
          <p:cNvSpPr>
            <a:spLocks noGrp="1"/>
          </p:cNvSpPr>
          <p:nvPr userDrawn="1">
            <p:ph type="body" sz="quarter" idx="13"/>
          </p:nvPr>
        </p:nvSpPr>
        <p:spPr>
          <a:xfrm>
            <a:off x="432512" y="820421"/>
            <a:ext cx="9152079" cy="464185"/>
          </a:xfrm>
          <a:prstGeom prst="rect">
            <a:avLst/>
          </a:prstGeom>
        </p:spPr>
        <p:txBody>
          <a:bodyPr tIns="155448" anchor="t" anchorCtr="0">
            <a:noAutofit/>
          </a:bodyPr>
          <a:lstStyle>
            <a:lvl1pPr marL="0" indent="0" algn="l" rtl="0" eaLnBrk="0" fontAlgn="base" hangingPunct="0">
              <a:lnSpc>
                <a:spcPct val="100000"/>
              </a:lnSpc>
              <a:spcBef>
                <a:spcPts val="1114"/>
              </a:spcBef>
              <a:spcAft>
                <a:spcPct val="0"/>
              </a:spcAft>
              <a:buClrTx/>
              <a:buSzPct val="100000"/>
              <a:buFontTx/>
              <a:buNone/>
              <a:defRPr lang="en-US" sz="1800" i="1" kern="1200" baseline="0" dirty="0" smtClean="0">
                <a:solidFill>
                  <a:schemeClr val="tx1"/>
                </a:solidFill>
                <a:latin typeface="Arial" pitchFamily="34" charset="0"/>
                <a:ea typeface="+mn-ea"/>
                <a:cs typeface="+mn-cs"/>
              </a:defRPr>
            </a:lvl1pPr>
            <a:lvl2pPr marL="636765" indent="-254706" algn="l" rtl="0" eaLnBrk="0" fontAlgn="base" hangingPunct="0">
              <a:lnSpc>
                <a:spcPct val="100000"/>
              </a:lnSpc>
              <a:spcBef>
                <a:spcPts val="1114"/>
              </a:spcBef>
              <a:spcAft>
                <a:spcPct val="0"/>
              </a:spcAft>
              <a:buClrTx/>
              <a:buSzPct val="100000"/>
              <a:defRPr lang="en-US" sz="1300" kern="1200" baseline="0" dirty="0" smtClean="0">
                <a:solidFill>
                  <a:schemeClr val="tx1"/>
                </a:solidFill>
                <a:latin typeface="Arial" pitchFamily="34" charset="0"/>
                <a:ea typeface="+mn-ea"/>
                <a:cs typeface="+mn-cs"/>
              </a:defRPr>
            </a:lvl2pPr>
            <a:lvl3pPr marL="1018824" indent="-254706" algn="l" rtl="0" eaLnBrk="0" fontAlgn="base" hangingPunct="0">
              <a:lnSpc>
                <a:spcPct val="100000"/>
              </a:lnSpc>
              <a:spcBef>
                <a:spcPts val="1114"/>
              </a:spcBef>
              <a:spcAft>
                <a:spcPct val="0"/>
              </a:spcAft>
              <a:buClrTx/>
              <a:buSzPct val="100000"/>
              <a:buFont typeface="Courier New" pitchFamily="49" charset="0"/>
              <a:buChar char="o"/>
              <a:defRPr lang="en-US" sz="1200" kern="1200" baseline="0" dirty="0" smtClean="0">
                <a:solidFill>
                  <a:schemeClr val="tx1"/>
                </a:solidFill>
                <a:latin typeface="Arial" pitchFamily="34" charset="0"/>
                <a:ea typeface="+mn-ea"/>
                <a:cs typeface="+mn-cs"/>
              </a:defRPr>
            </a:lvl3pPr>
            <a:lvl4pPr marL="1400884" indent="-254706" algn="l" rtl="0" eaLnBrk="0" fontAlgn="base" hangingPunct="0">
              <a:lnSpc>
                <a:spcPct val="100000"/>
              </a:lnSpc>
              <a:spcBef>
                <a:spcPts val="1114"/>
              </a:spcBef>
              <a:spcAft>
                <a:spcPct val="0"/>
              </a:spcAft>
              <a:buClrTx/>
              <a:buSzPct val="100000"/>
              <a:buFont typeface="Wingdings" pitchFamily="2" charset="2"/>
              <a:buChar char="§"/>
              <a:defRPr lang="en-US" sz="1100" kern="1200" baseline="0" dirty="0" smtClean="0">
                <a:solidFill>
                  <a:schemeClr val="tx1"/>
                </a:solidFill>
                <a:latin typeface="Arial" pitchFamily="34" charset="0"/>
                <a:ea typeface="+mn-ea"/>
                <a:cs typeface="+mn-cs"/>
              </a:defRPr>
            </a:lvl4pPr>
            <a:lvl5pPr marL="1782943" indent="-254706" algn="l" rtl="0" eaLnBrk="0" fontAlgn="base" hangingPunct="0">
              <a:lnSpc>
                <a:spcPct val="100000"/>
              </a:lnSpc>
              <a:spcBef>
                <a:spcPts val="1114"/>
              </a:spcBef>
              <a:spcAft>
                <a:spcPct val="0"/>
              </a:spcAft>
              <a:buClrTx/>
              <a:buSzPct val="100000"/>
              <a:buFont typeface="Arial" pitchFamily="34" charset="0"/>
              <a:buChar char="–"/>
              <a:defRPr lang="en-US" sz="1000" kern="1200" baseline="0" dirty="0">
                <a:solidFill>
                  <a:schemeClr val="tx1"/>
                </a:solidFill>
                <a:latin typeface="Arial" pitchFamily="34" charset="0"/>
                <a:ea typeface="+mn-ea"/>
                <a:cs typeface="+mn-cs"/>
              </a:defRPr>
            </a:lvl5pPr>
          </a:lstStyle>
          <a:p>
            <a:pPr lvl="0"/>
            <a:r>
              <a:rPr lang="en-US" dirty="0"/>
              <a:t>Click to edit Master text styles</a:t>
            </a:r>
          </a:p>
        </p:txBody>
      </p:sp>
      <p:sp>
        <p:nvSpPr>
          <p:cNvPr id="27" name="Rectangle 34"/>
          <p:cNvSpPr>
            <a:spLocks noChangeArrowheads="1"/>
          </p:cNvSpPr>
          <p:nvPr userDrawn="1">
            <p:custDataLst>
              <p:tags r:id="rId15"/>
            </p:custDataLst>
          </p:nvPr>
        </p:nvSpPr>
        <p:spPr bwMode="auto">
          <a:xfrm>
            <a:off x="-1549772" y="921560"/>
            <a:ext cx="809362" cy="331228"/>
          </a:xfrm>
          <a:prstGeom prst="rect">
            <a:avLst/>
          </a:prstGeom>
          <a:solidFill>
            <a:srgbClr val="8F0C14"/>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 143</a:t>
            </a:r>
            <a:r>
              <a:rPr lang="en-US" sz="800" baseline="0" dirty="0">
                <a:solidFill>
                  <a:srgbClr val="FFFFFF"/>
                </a:solidFill>
                <a:latin typeface="Arial" pitchFamily="34" charset="0"/>
                <a:ea typeface="ＭＳ Ｐゴシック"/>
                <a:cs typeface="Arial" pitchFamily="34" charset="0"/>
              </a:rPr>
              <a:t>  </a:t>
            </a:r>
            <a:r>
              <a:rPr lang="en-US" sz="800" dirty="0">
                <a:solidFill>
                  <a:srgbClr val="FFFFFF"/>
                </a:solidFill>
                <a:latin typeface="Arial" pitchFamily="34" charset="0"/>
                <a:ea typeface="ＭＳ Ｐゴシック"/>
                <a:cs typeface="Arial" pitchFamily="34" charset="0"/>
              </a:rPr>
              <a:t> 12   20</a:t>
            </a:r>
          </a:p>
        </p:txBody>
      </p:sp>
      <p:sp>
        <p:nvSpPr>
          <p:cNvPr id="28" name="Rectangle 27"/>
          <p:cNvSpPr>
            <a:spLocks noChangeArrowheads="1"/>
          </p:cNvSpPr>
          <p:nvPr userDrawn="1">
            <p:custDataLst>
              <p:tags r:id="rId16"/>
            </p:custDataLst>
          </p:nvPr>
        </p:nvSpPr>
        <p:spPr bwMode="auto">
          <a:xfrm>
            <a:off x="-1549772" y="1281755"/>
            <a:ext cx="809365" cy="332293"/>
          </a:xfrm>
          <a:prstGeom prst="rect">
            <a:avLst/>
          </a:prstGeom>
          <a:solidFill>
            <a:srgbClr val="969696"/>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800" dirty="0">
                <a:solidFill>
                  <a:srgbClr val="FFFFFF"/>
                </a:solidFill>
                <a:latin typeface="Arial" pitchFamily="34" charset="0"/>
                <a:ea typeface="ＭＳ Ｐゴシック"/>
                <a:cs typeface="Arial" pitchFamily="34" charset="0"/>
              </a:rPr>
              <a:t>150  150   150</a:t>
            </a:r>
          </a:p>
        </p:txBody>
      </p:sp>
    </p:spTree>
    <p:extLst>
      <p:ext uri="{BB962C8B-B14F-4D97-AF65-F5344CB8AC3E}">
        <p14:creationId xmlns:p14="http://schemas.microsoft.com/office/powerpoint/2010/main" val="3242530544"/>
      </p:ext>
    </p:extLst>
  </p:cSld>
  <p:clrMapOvr>
    <a:masterClrMapping/>
  </p:clrMapOvr>
  <p:extLst>
    <p:ext uri="{DCECCB84-F9BA-43D5-87BE-67443E8EF086}">
      <p15:sldGuideLst xmlns:p15="http://schemas.microsoft.com/office/powerpoint/2012/main">
        <p15:guide id="1" orient="horz" pos="720">
          <p15:clr>
            <a:srgbClr val="FBAE40"/>
          </p15:clr>
        </p15:guide>
        <p15:guide id="3" pos="5496">
          <p15:clr>
            <a:srgbClr val="FBAE40"/>
          </p15:clr>
        </p15:guide>
        <p15:guide id="4" orient="horz" pos="93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Full Page with Bar">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9" name="Title 9"/>
          <p:cNvSpPr>
            <a:spLocks noGrp="1"/>
          </p:cNvSpPr>
          <p:nvPr>
            <p:ph type="title"/>
          </p:nvPr>
        </p:nvSpPr>
        <p:spPr>
          <a:xfrm>
            <a:off x="432511" y="259080"/>
            <a:ext cx="9052560" cy="518160"/>
          </a:xfrm>
          <a:prstGeom prst="rect">
            <a:avLst/>
          </a:prstGeom>
        </p:spPr>
        <p:txBody>
          <a:bodyPr anchor="b" anchorCtr="0"/>
          <a:lstStyle>
            <a:lvl1pPr algn="l">
              <a:defRPr sz="2200" b="1">
                <a:solidFill>
                  <a:schemeClr val="tx1"/>
                </a:solidFill>
                <a:latin typeface="Arial" pitchFamily="34" charset="0"/>
                <a:cs typeface="Arial" pitchFamily="34" charset="0"/>
              </a:defRPr>
            </a:lvl1pPr>
          </a:lstStyle>
          <a:p>
            <a:r>
              <a:rPr lang="en-US" dirty="0"/>
              <a:t>Click to edit Master title style</a:t>
            </a:r>
          </a:p>
        </p:txBody>
      </p:sp>
      <p:sp>
        <p:nvSpPr>
          <p:cNvPr id="13" name="Text Placeholder 4"/>
          <p:cNvSpPr>
            <a:spLocks noGrp="1"/>
          </p:cNvSpPr>
          <p:nvPr>
            <p:ph type="body" sz="quarter" idx="17" hasCustomPrompt="1"/>
          </p:nvPr>
        </p:nvSpPr>
        <p:spPr>
          <a:xfrm>
            <a:off x="7260333" y="357508"/>
            <a:ext cx="2324259" cy="321306"/>
          </a:xfrm>
        </p:spPr>
        <p:txBody>
          <a:bodyPr anchor="b" anchorCtr="0">
            <a:normAutofit/>
          </a:bodyPr>
          <a:lstStyle>
            <a:lvl1pPr marL="0" indent="0" algn="r">
              <a:buNone/>
              <a:defRPr sz="1300" b="0"/>
            </a:lvl1pPr>
          </a:lstStyle>
          <a:p>
            <a:pPr lvl="0"/>
            <a:r>
              <a:rPr lang="en-US" dirty="0"/>
              <a:t>(optional) SECTION TITLE</a:t>
            </a:r>
          </a:p>
        </p:txBody>
      </p:sp>
      <p:sp>
        <p:nvSpPr>
          <p:cNvPr id="3" name="Content Placeholder 2"/>
          <p:cNvSpPr>
            <a:spLocks noGrp="1"/>
          </p:cNvSpPr>
          <p:nvPr>
            <p:ph sz="quarter" idx="18"/>
          </p:nvPr>
        </p:nvSpPr>
        <p:spPr>
          <a:xfrm>
            <a:off x="434818" y="1689059"/>
            <a:ext cx="9162573" cy="4969297"/>
          </a:xfrm>
        </p:spPr>
        <p:txBody>
          <a:bodyPr tIns="203765">
            <a:noAutofit/>
          </a:bodyPr>
          <a:lstStyle>
            <a:lvl1pPr>
              <a:spcBef>
                <a:spcPts val="446"/>
              </a:spcBef>
              <a:defRPr sz="1600">
                <a:latin typeface="Arial" panose="020B0604020202020204" pitchFamily="34" charset="0"/>
                <a:cs typeface="Arial" panose="020B0604020202020204" pitchFamily="34" charset="0"/>
              </a:defRPr>
            </a:lvl1pPr>
            <a:lvl2pPr marL="407530" indent="-203765">
              <a:defRPr sz="1600">
                <a:latin typeface="Arial" panose="020B0604020202020204" pitchFamily="34" charset="0"/>
                <a:cs typeface="Arial" panose="020B0604020202020204" pitchFamily="34" charset="0"/>
              </a:defRPr>
            </a:lvl2pPr>
            <a:lvl3pPr marL="611295" indent="-152824">
              <a:defRPr sz="1600">
                <a:latin typeface="Arial" panose="020B0604020202020204" pitchFamily="34" charset="0"/>
                <a:cs typeface="Arial" panose="020B0604020202020204" pitchFamily="34" charset="0"/>
              </a:defRPr>
            </a:lvl3pPr>
            <a:lvl4pP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 Placeholder 23"/>
          <p:cNvSpPr>
            <a:spLocks noGrp="1"/>
          </p:cNvSpPr>
          <p:nvPr>
            <p:ph type="body" sz="quarter" idx="14" hasCustomPrompt="1"/>
          </p:nvPr>
        </p:nvSpPr>
        <p:spPr>
          <a:xfrm>
            <a:off x="432511" y="6995161"/>
            <a:ext cx="9173261" cy="226729"/>
          </a:xfrm>
          <a:prstGeom prst="rect">
            <a:avLst/>
          </a:prstGeom>
        </p:spPr>
        <p:txBody>
          <a:bodyPr wrap="square" anchor="b" anchorCtr="0">
            <a:spAutoFit/>
          </a:bodyPr>
          <a:lstStyle>
            <a:lvl1pPr marL="254706" indent="-254706">
              <a:spcBef>
                <a:spcPts val="0"/>
              </a:spcBef>
              <a:buFont typeface="+mj-lt"/>
              <a:buAutoNum type="arabicParenBoth"/>
              <a:defRPr sz="800" b="0" baseline="0">
                <a:latin typeface="Arial" pitchFamily="34" charset="0"/>
                <a:cs typeface="Arial" pitchFamily="34" charset="0"/>
              </a:defRPr>
            </a:lvl1pPr>
            <a:lvl2pPr>
              <a:defRPr sz="900">
                <a:latin typeface="Arial" pitchFamily="34" charset="0"/>
                <a:cs typeface="Arial" pitchFamily="34" charset="0"/>
              </a:defRPr>
            </a:lvl2pPr>
            <a:lvl3pPr>
              <a:defRPr sz="900">
                <a:latin typeface="Arial" pitchFamily="34" charset="0"/>
                <a:cs typeface="Arial" pitchFamily="34" charset="0"/>
              </a:defRPr>
            </a:lvl3pPr>
            <a:lvl4pPr>
              <a:defRPr sz="900">
                <a:latin typeface="Arial" pitchFamily="34" charset="0"/>
                <a:cs typeface="Arial" pitchFamily="34" charset="0"/>
              </a:defRPr>
            </a:lvl4pPr>
            <a:lvl5pPr>
              <a:defRPr sz="900">
                <a:latin typeface="Arial" pitchFamily="34" charset="0"/>
                <a:cs typeface="Arial" pitchFamily="34" charset="0"/>
              </a:defRPr>
            </a:lvl5pPr>
          </a:lstStyle>
          <a:p>
            <a:pPr lvl="0"/>
            <a:r>
              <a:rPr lang="en-US" dirty="0"/>
              <a:t>[Footnote]</a:t>
            </a:r>
          </a:p>
        </p:txBody>
      </p:sp>
      <p:sp>
        <p:nvSpPr>
          <p:cNvPr id="26" name="Text Placeholder 21"/>
          <p:cNvSpPr>
            <a:spLocks noGrp="1"/>
          </p:cNvSpPr>
          <p:nvPr userDrawn="1">
            <p:ph type="body" sz="quarter" idx="13"/>
          </p:nvPr>
        </p:nvSpPr>
        <p:spPr>
          <a:xfrm>
            <a:off x="432512" y="820421"/>
            <a:ext cx="9152079" cy="464185"/>
          </a:xfrm>
          <a:prstGeom prst="rect">
            <a:avLst/>
          </a:prstGeom>
        </p:spPr>
        <p:txBody>
          <a:bodyPr tIns="155448" anchor="t" anchorCtr="0">
            <a:noAutofit/>
          </a:bodyPr>
          <a:lstStyle>
            <a:lvl1pPr marL="0" indent="0" algn="l" rtl="0" eaLnBrk="0" fontAlgn="base" hangingPunct="0">
              <a:lnSpc>
                <a:spcPct val="100000"/>
              </a:lnSpc>
              <a:spcBef>
                <a:spcPts val="1114"/>
              </a:spcBef>
              <a:spcAft>
                <a:spcPct val="0"/>
              </a:spcAft>
              <a:buClrTx/>
              <a:buSzPct val="100000"/>
              <a:buFontTx/>
              <a:buNone/>
              <a:defRPr lang="en-US" sz="1800" i="1" kern="1200" baseline="0" dirty="0" smtClean="0">
                <a:solidFill>
                  <a:schemeClr val="tx1"/>
                </a:solidFill>
                <a:latin typeface="Arial" pitchFamily="34" charset="0"/>
                <a:ea typeface="+mn-ea"/>
                <a:cs typeface="+mn-cs"/>
              </a:defRPr>
            </a:lvl1pPr>
            <a:lvl2pPr marL="636765" indent="-254706" algn="l" rtl="0" eaLnBrk="0" fontAlgn="base" hangingPunct="0">
              <a:lnSpc>
                <a:spcPct val="100000"/>
              </a:lnSpc>
              <a:spcBef>
                <a:spcPts val="1114"/>
              </a:spcBef>
              <a:spcAft>
                <a:spcPct val="0"/>
              </a:spcAft>
              <a:buClrTx/>
              <a:buSzPct val="100000"/>
              <a:defRPr lang="en-US" sz="1300" kern="1200" baseline="0" dirty="0" smtClean="0">
                <a:solidFill>
                  <a:schemeClr val="tx1"/>
                </a:solidFill>
                <a:latin typeface="Arial" pitchFamily="34" charset="0"/>
                <a:ea typeface="+mn-ea"/>
                <a:cs typeface="+mn-cs"/>
              </a:defRPr>
            </a:lvl2pPr>
            <a:lvl3pPr marL="1018824" indent="-254706" algn="l" rtl="0" eaLnBrk="0" fontAlgn="base" hangingPunct="0">
              <a:lnSpc>
                <a:spcPct val="100000"/>
              </a:lnSpc>
              <a:spcBef>
                <a:spcPts val="1114"/>
              </a:spcBef>
              <a:spcAft>
                <a:spcPct val="0"/>
              </a:spcAft>
              <a:buClrTx/>
              <a:buSzPct val="100000"/>
              <a:buFont typeface="Courier New" pitchFamily="49" charset="0"/>
              <a:buChar char="o"/>
              <a:defRPr lang="en-US" sz="1200" kern="1200" baseline="0" dirty="0" smtClean="0">
                <a:solidFill>
                  <a:schemeClr val="tx1"/>
                </a:solidFill>
                <a:latin typeface="Arial" pitchFamily="34" charset="0"/>
                <a:ea typeface="+mn-ea"/>
                <a:cs typeface="+mn-cs"/>
              </a:defRPr>
            </a:lvl3pPr>
            <a:lvl4pPr marL="1400884" indent="-254706" algn="l" rtl="0" eaLnBrk="0" fontAlgn="base" hangingPunct="0">
              <a:lnSpc>
                <a:spcPct val="100000"/>
              </a:lnSpc>
              <a:spcBef>
                <a:spcPts val="1114"/>
              </a:spcBef>
              <a:spcAft>
                <a:spcPct val="0"/>
              </a:spcAft>
              <a:buClrTx/>
              <a:buSzPct val="100000"/>
              <a:buFont typeface="Wingdings" pitchFamily="2" charset="2"/>
              <a:buChar char="§"/>
              <a:defRPr lang="en-US" sz="1100" kern="1200" baseline="0" dirty="0" smtClean="0">
                <a:solidFill>
                  <a:schemeClr val="tx1"/>
                </a:solidFill>
                <a:latin typeface="Arial" pitchFamily="34" charset="0"/>
                <a:ea typeface="+mn-ea"/>
                <a:cs typeface="+mn-cs"/>
              </a:defRPr>
            </a:lvl4pPr>
            <a:lvl5pPr marL="1782943" indent="-254706" algn="l" rtl="0" eaLnBrk="0" fontAlgn="base" hangingPunct="0">
              <a:lnSpc>
                <a:spcPct val="100000"/>
              </a:lnSpc>
              <a:spcBef>
                <a:spcPts val="1114"/>
              </a:spcBef>
              <a:spcAft>
                <a:spcPct val="0"/>
              </a:spcAft>
              <a:buClrTx/>
              <a:buSzPct val="100000"/>
              <a:buFont typeface="Arial" pitchFamily="34" charset="0"/>
              <a:buChar char="–"/>
              <a:defRPr lang="en-US" sz="1000" kern="1200" baseline="0" dirty="0">
                <a:solidFill>
                  <a:schemeClr val="tx1"/>
                </a:solidFill>
                <a:latin typeface="Arial" pitchFamily="34" charset="0"/>
                <a:ea typeface="+mn-ea"/>
                <a:cs typeface="+mn-cs"/>
              </a:defRPr>
            </a:lvl5pPr>
          </a:lstStyle>
          <a:p>
            <a:pPr lvl="0"/>
            <a:r>
              <a:rPr lang="en-US" dirty="0"/>
              <a:t>Click to edit Master text styles</a:t>
            </a:r>
          </a:p>
        </p:txBody>
      </p:sp>
      <p:sp>
        <p:nvSpPr>
          <p:cNvPr id="24" name="Rectangle 10"/>
          <p:cNvSpPr>
            <a:spLocks noChangeArrowheads="1"/>
          </p:cNvSpPr>
          <p:nvPr userDrawn="1">
            <p:custDataLst>
              <p:tags r:id="rId1"/>
            </p:custDataLst>
          </p:nvPr>
        </p:nvSpPr>
        <p:spPr bwMode="auto">
          <a:xfrm>
            <a:off x="-1684990" y="3864695"/>
            <a:ext cx="1079799" cy="332293"/>
          </a:xfrm>
          <a:prstGeom prst="rect">
            <a:avLst/>
          </a:prstGeom>
          <a:solidFill>
            <a:srgbClr val="008986"/>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1000" b="1" dirty="0">
                <a:solidFill>
                  <a:srgbClr val="FFFFFF"/>
                </a:solidFill>
                <a:latin typeface="Arial" pitchFamily="34" charset="0"/>
                <a:ea typeface="ＭＳ Ｐゴシック"/>
                <a:cs typeface="Arial" pitchFamily="34" charset="0"/>
              </a:rPr>
              <a:t>0   137   134</a:t>
            </a:r>
          </a:p>
        </p:txBody>
      </p:sp>
      <p:sp>
        <p:nvSpPr>
          <p:cNvPr id="25" name="Rectangle 2"/>
          <p:cNvSpPr>
            <a:spLocks noChangeArrowheads="1"/>
          </p:cNvSpPr>
          <p:nvPr userDrawn="1">
            <p:custDataLst>
              <p:tags r:id="rId2"/>
            </p:custDataLst>
          </p:nvPr>
        </p:nvSpPr>
        <p:spPr bwMode="auto">
          <a:xfrm>
            <a:off x="-1684990" y="6440866"/>
            <a:ext cx="1079799" cy="332293"/>
          </a:xfrm>
          <a:prstGeom prst="rect">
            <a:avLst/>
          </a:prstGeom>
          <a:solidFill>
            <a:srgbClr val="231F20"/>
          </a:solidFill>
          <a:ln w="6350">
            <a:solidFill>
              <a:schemeClr val="bg1"/>
            </a:solidFill>
            <a:miter lim="800000"/>
            <a:headEnd/>
            <a:tailEnd/>
          </a:ln>
        </p:spPr>
        <p:txBody>
          <a:bodyPr wrap="none" anchor="ctr"/>
          <a:lstStyle/>
          <a:p>
            <a:pPr algn="ctr" fontAlgn="base">
              <a:spcBef>
                <a:spcPct val="0"/>
              </a:spcBef>
              <a:spcAft>
                <a:spcPct val="0"/>
              </a:spcAft>
              <a:tabLst>
                <a:tab pos="65446" algn="l"/>
              </a:tabLst>
            </a:pPr>
            <a:r>
              <a:rPr lang="en-US" sz="1000" b="1" dirty="0">
                <a:solidFill>
                  <a:srgbClr val="FFFFFF"/>
                </a:solidFill>
                <a:latin typeface="Arial" pitchFamily="34" charset="0"/>
                <a:ea typeface="ＭＳ Ｐゴシック"/>
                <a:cs typeface="Arial" pitchFamily="34" charset="0"/>
              </a:rPr>
              <a:t>	35   31   32</a:t>
            </a:r>
          </a:p>
        </p:txBody>
      </p:sp>
      <p:sp>
        <p:nvSpPr>
          <p:cNvPr id="29" name="Rectangle 5"/>
          <p:cNvSpPr>
            <a:spLocks noChangeArrowheads="1"/>
          </p:cNvSpPr>
          <p:nvPr userDrawn="1">
            <p:custDataLst>
              <p:tags r:id="rId3"/>
            </p:custDataLst>
          </p:nvPr>
        </p:nvSpPr>
        <p:spPr bwMode="auto">
          <a:xfrm>
            <a:off x="-1684990" y="4968770"/>
            <a:ext cx="1079799" cy="332293"/>
          </a:xfrm>
          <a:prstGeom prst="rect">
            <a:avLst/>
          </a:prstGeom>
          <a:solidFill>
            <a:srgbClr val="A9B089"/>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1000" b="1" dirty="0">
                <a:solidFill>
                  <a:srgbClr val="FFFFFF"/>
                </a:solidFill>
                <a:latin typeface="Arial" pitchFamily="34" charset="0"/>
                <a:ea typeface="ＭＳ Ｐゴシック"/>
                <a:cs typeface="Arial" pitchFamily="34" charset="0"/>
              </a:rPr>
              <a:t>169   176   137</a:t>
            </a:r>
          </a:p>
        </p:txBody>
      </p:sp>
      <p:sp>
        <p:nvSpPr>
          <p:cNvPr id="45" name="Rectangle 22"/>
          <p:cNvSpPr>
            <a:spLocks noChangeArrowheads="1"/>
          </p:cNvSpPr>
          <p:nvPr userDrawn="1">
            <p:custDataLst>
              <p:tags r:id="rId4"/>
            </p:custDataLst>
          </p:nvPr>
        </p:nvSpPr>
        <p:spPr bwMode="auto">
          <a:xfrm>
            <a:off x="-1683722" y="2024570"/>
            <a:ext cx="1077265" cy="332293"/>
          </a:xfrm>
          <a:prstGeom prst="rect">
            <a:avLst/>
          </a:prstGeom>
          <a:solidFill>
            <a:srgbClr val="E47200"/>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1000" b="1" dirty="0">
                <a:solidFill>
                  <a:srgbClr val="FFFFFF"/>
                </a:solidFill>
                <a:latin typeface="Arial" pitchFamily="34" charset="0"/>
                <a:ea typeface="ＭＳ Ｐゴシック"/>
                <a:cs typeface="Arial" pitchFamily="34" charset="0"/>
              </a:rPr>
              <a:t>228   114   0</a:t>
            </a:r>
          </a:p>
        </p:txBody>
      </p:sp>
      <p:sp>
        <p:nvSpPr>
          <p:cNvPr id="46" name="Rectangle 34"/>
          <p:cNvSpPr>
            <a:spLocks noChangeArrowheads="1"/>
          </p:cNvSpPr>
          <p:nvPr userDrawn="1">
            <p:custDataLst>
              <p:tags r:id="rId5"/>
            </p:custDataLst>
          </p:nvPr>
        </p:nvSpPr>
        <p:spPr bwMode="auto">
          <a:xfrm>
            <a:off x="-1684990" y="3496670"/>
            <a:ext cx="1079799" cy="332293"/>
          </a:xfrm>
          <a:prstGeom prst="rect">
            <a:avLst/>
          </a:prstGeom>
          <a:solidFill>
            <a:srgbClr val="AFAFAF"/>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1000" b="1" dirty="0">
                <a:solidFill>
                  <a:srgbClr val="FFFFFF"/>
                </a:solidFill>
                <a:latin typeface="Arial" pitchFamily="34" charset="0"/>
                <a:ea typeface="ＭＳ Ｐゴシック"/>
                <a:cs typeface="Arial" pitchFamily="34" charset="0"/>
              </a:rPr>
              <a:t>175</a:t>
            </a:r>
            <a:r>
              <a:rPr lang="en-US" sz="1000" b="1" baseline="0" dirty="0">
                <a:solidFill>
                  <a:srgbClr val="FFFFFF"/>
                </a:solidFill>
                <a:latin typeface="Arial" pitchFamily="34" charset="0"/>
                <a:ea typeface="ＭＳ Ｐゴシック"/>
                <a:cs typeface="Arial" pitchFamily="34" charset="0"/>
              </a:rPr>
              <a:t>   </a:t>
            </a:r>
            <a:r>
              <a:rPr lang="en-US" sz="1000" b="1" dirty="0">
                <a:solidFill>
                  <a:srgbClr val="FFFFFF"/>
                </a:solidFill>
                <a:latin typeface="Arial" pitchFamily="34" charset="0"/>
                <a:ea typeface="ＭＳ Ｐゴシック"/>
                <a:cs typeface="Arial" pitchFamily="34" charset="0"/>
              </a:rPr>
              <a:t>175   175</a:t>
            </a:r>
          </a:p>
        </p:txBody>
      </p:sp>
      <p:sp>
        <p:nvSpPr>
          <p:cNvPr id="47" name="Rectangle 34"/>
          <p:cNvSpPr>
            <a:spLocks noChangeArrowheads="1"/>
          </p:cNvSpPr>
          <p:nvPr userDrawn="1">
            <p:custDataLst>
              <p:tags r:id="rId6"/>
            </p:custDataLst>
          </p:nvPr>
        </p:nvSpPr>
        <p:spPr bwMode="auto">
          <a:xfrm>
            <a:off x="-1684990" y="5704820"/>
            <a:ext cx="1079799" cy="332293"/>
          </a:xfrm>
          <a:prstGeom prst="rect">
            <a:avLst/>
          </a:prstGeom>
          <a:solidFill>
            <a:srgbClr val="CA8CB8"/>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1000" b="1" dirty="0">
                <a:solidFill>
                  <a:schemeClr val="tx1"/>
                </a:solidFill>
                <a:latin typeface="Arial" pitchFamily="34" charset="0"/>
                <a:ea typeface="ＭＳ Ｐゴシック"/>
                <a:cs typeface="Arial" pitchFamily="34" charset="0"/>
              </a:rPr>
              <a:t>202   140   184</a:t>
            </a:r>
          </a:p>
        </p:txBody>
      </p:sp>
      <p:sp>
        <p:nvSpPr>
          <p:cNvPr id="48" name="Rectangle 25"/>
          <p:cNvSpPr>
            <a:spLocks noChangeArrowheads="1"/>
          </p:cNvSpPr>
          <p:nvPr userDrawn="1">
            <p:custDataLst>
              <p:tags r:id="rId7"/>
            </p:custDataLst>
          </p:nvPr>
        </p:nvSpPr>
        <p:spPr bwMode="auto">
          <a:xfrm>
            <a:off x="-1684990" y="4232720"/>
            <a:ext cx="1079799" cy="332293"/>
          </a:xfrm>
          <a:prstGeom prst="rect">
            <a:avLst/>
          </a:prstGeom>
          <a:solidFill>
            <a:srgbClr val="78B257"/>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1000" b="1" dirty="0">
                <a:solidFill>
                  <a:srgbClr val="FFFFFF"/>
                </a:solidFill>
                <a:latin typeface="Arial" pitchFamily="34" charset="0"/>
                <a:ea typeface="ＭＳ Ｐゴシック"/>
                <a:cs typeface="Arial" pitchFamily="34" charset="0"/>
              </a:rPr>
              <a:t>120   178   87</a:t>
            </a:r>
          </a:p>
        </p:txBody>
      </p:sp>
      <p:sp>
        <p:nvSpPr>
          <p:cNvPr id="49" name="Rectangle 23"/>
          <p:cNvSpPr>
            <a:spLocks noChangeArrowheads="1"/>
          </p:cNvSpPr>
          <p:nvPr userDrawn="1">
            <p:custDataLst>
              <p:tags r:id="rId8"/>
            </p:custDataLst>
          </p:nvPr>
        </p:nvSpPr>
        <p:spPr bwMode="auto">
          <a:xfrm>
            <a:off x="-1684990" y="2392595"/>
            <a:ext cx="1079799" cy="332293"/>
          </a:xfrm>
          <a:prstGeom prst="rect">
            <a:avLst/>
          </a:prstGeom>
          <a:solidFill>
            <a:srgbClr val="6B2146"/>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1000" b="1" dirty="0">
                <a:solidFill>
                  <a:srgbClr val="FFFFFF"/>
                </a:solidFill>
                <a:latin typeface="Arial" pitchFamily="34" charset="0"/>
                <a:ea typeface="ＭＳ Ｐゴシック"/>
                <a:cs typeface="Arial" pitchFamily="34" charset="0"/>
              </a:rPr>
              <a:t>107   33   70</a:t>
            </a:r>
          </a:p>
        </p:txBody>
      </p:sp>
      <p:sp>
        <p:nvSpPr>
          <p:cNvPr id="50" name="Rectangle 34"/>
          <p:cNvSpPr>
            <a:spLocks noChangeArrowheads="1"/>
          </p:cNvSpPr>
          <p:nvPr userDrawn="1">
            <p:custDataLst>
              <p:tags r:id="rId9"/>
            </p:custDataLst>
          </p:nvPr>
        </p:nvSpPr>
        <p:spPr bwMode="auto">
          <a:xfrm>
            <a:off x="-1684990" y="6072845"/>
            <a:ext cx="1079799" cy="332293"/>
          </a:xfrm>
          <a:prstGeom prst="rect">
            <a:avLst/>
          </a:prstGeom>
          <a:solidFill>
            <a:srgbClr val="666699"/>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1000" b="1" dirty="0">
                <a:solidFill>
                  <a:srgbClr val="FFFFFF"/>
                </a:solidFill>
                <a:latin typeface="Arial" pitchFamily="34" charset="0"/>
                <a:ea typeface="ＭＳ Ｐゴシック"/>
                <a:cs typeface="Arial" pitchFamily="34" charset="0"/>
              </a:rPr>
              <a:t>102   102   153</a:t>
            </a:r>
          </a:p>
        </p:txBody>
      </p:sp>
      <p:sp>
        <p:nvSpPr>
          <p:cNvPr id="51" name="Rectangle 8"/>
          <p:cNvSpPr>
            <a:spLocks noChangeArrowheads="1"/>
          </p:cNvSpPr>
          <p:nvPr userDrawn="1">
            <p:custDataLst>
              <p:tags r:id="rId10"/>
            </p:custDataLst>
          </p:nvPr>
        </p:nvSpPr>
        <p:spPr bwMode="auto">
          <a:xfrm>
            <a:off x="-1684990" y="4600745"/>
            <a:ext cx="1079799" cy="332293"/>
          </a:xfrm>
          <a:prstGeom prst="rect">
            <a:avLst/>
          </a:prstGeom>
          <a:solidFill>
            <a:srgbClr val="D4002F"/>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1000" b="1" dirty="0">
                <a:solidFill>
                  <a:srgbClr val="FFFFFF"/>
                </a:solidFill>
                <a:latin typeface="Arial" pitchFamily="34" charset="0"/>
                <a:ea typeface="ＭＳ Ｐゴシック"/>
                <a:cs typeface="Arial" pitchFamily="34" charset="0"/>
              </a:rPr>
              <a:t>212   0   47</a:t>
            </a:r>
          </a:p>
        </p:txBody>
      </p:sp>
      <p:sp>
        <p:nvSpPr>
          <p:cNvPr id="52" name="Rectangle 16"/>
          <p:cNvSpPr>
            <a:spLocks noChangeArrowheads="1"/>
          </p:cNvSpPr>
          <p:nvPr userDrawn="1">
            <p:custDataLst>
              <p:tags r:id="rId11"/>
            </p:custDataLst>
          </p:nvPr>
        </p:nvSpPr>
        <p:spPr bwMode="auto">
          <a:xfrm>
            <a:off x="-1683720" y="1656545"/>
            <a:ext cx="1077261" cy="332293"/>
          </a:xfrm>
          <a:prstGeom prst="rect">
            <a:avLst/>
          </a:prstGeom>
          <a:solidFill>
            <a:srgbClr val="FFCC00"/>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1000" b="1" dirty="0">
                <a:solidFill>
                  <a:schemeClr val="tx1"/>
                </a:solidFill>
                <a:latin typeface="Arial" pitchFamily="34" charset="0"/>
                <a:ea typeface="ＭＳ Ｐゴシック"/>
                <a:cs typeface="Arial" pitchFamily="34" charset="0"/>
              </a:rPr>
              <a:t>255   204   0</a:t>
            </a:r>
          </a:p>
        </p:txBody>
      </p:sp>
      <p:sp>
        <p:nvSpPr>
          <p:cNvPr id="53" name="Rectangle 13"/>
          <p:cNvSpPr>
            <a:spLocks noChangeArrowheads="1"/>
          </p:cNvSpPr>
          <p:nvPr userDrawn="1">
            <p:custDataLst>
              <p:tags r:id="rId12"/>
            </p:custDataLst>
          </p:nvPr>
        </p:nvSpPr>
        <p:spPr bwMode="auto">
          <a:xfrm>
            <a:off x="-1684990" y="3128645"/>
            <a:ext cx="1079799" cy="332293"/>
          </a:xfrm>
          <a:prstGeom prst="rect">
            <a:avLst/>
          </a:prstGeom>
          <a:solidFill>
            <a:srgbClr val="00703C"/>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1000" b="1" dirty="0">
                <a:solidFill>
                  <a:srgbClr val="FFFFFF"/>
                </a:solidFill>
                <a:latin typeface="Arial" pitchFamily="34" charset="0"/>
                <a:ea typeface="ＭＳ Ｐゴシック"/>
                <a:cs typeface="Arial" pitchFamily="34" charset="0"/>
              </a:rPr>
              <a:t>0   112   60</a:t>
            </a:r>
          </a:p>
        </p:txBody>
      </p:sp>
      <p:sp>
        <p:nvSpPr>
          <p:cNvPr id="54" name="Rectangle 34"/>
          <p:cNvSpPr>
            <a:spLocks noChangeArrowheads="1"/>
          </p:cNvSpPr>
          <p:nvPr userDrawn="1">
            <p:custDataLst>
              <p:tags r:id="rId13"/>
            </p:custDataLst>
          </p:nvPr>
        </p:nvSpPr>
        <p:spPr bwMode="auto">
          <a:xfrm>
            <a:off x="-1684990" y="2760620"/>
            <a:ext cx="1079799" cy="332293"/>
          </a:xfrm>
          <a:prstGeom prst="rect">
            <a:avLst/>
          </a:prstGeom>
          <a:solidFill>
            <a:srgbClr val="CCD7EA"/>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1000" b="1" dirty="0">
                <a:latin typeface="Arial" pitchFamily="34" charset="0"/>
                <a:ea typeface="ＭＳ Ｐゴシック"/>
                <a:cs typeface="Arial" pitchFamily="34" charset="0"/>
              </a:rPr>
              <a:t>204   215   234</a:t>
            </a:r>
          </a:p>
        </p:txBody>
      </p:sp>
      <p:sp>
        <p:nvSpPr>
          <p:cNvPr id="55" name="Rectangle 22"/>
          <p:cNvSpPr>
            <a:spLocks noChangeArrowheads="1"/>
          </p:cNvSpPr>
          <p:nvPr userDrawn="1">
            <p:custDataLst>
              <p:tags r:id="rId14"/>
            </p:custDataLst>
          </p:nvPr>
        </p:nvSpPr>
        <p:spPr bwMode="auto">
          <a:xfrm>
            <a:off x="-1684990" y="5336795"/>
            <a:ext cx="1079799" cy="332293"/>
          </a:xfrm>
          <a:prstGeom prst="rect">
            <a:avLst/>
          </a:prstGeom>
          <a:solidFill>
            <a:srgbClr val="5E6E66"/>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1000" b="1" dirty="0">
                <a:solidFill>
                  <a:srgbClr val="FFFFFF"/>
                </a:solidFill>
                <a:latin typeface="Arial" pitchFamily="34" charset="0"/>
                <a:ea typeface="ＭＳ Ｐゴシック"/>
                <a:cs typeface="Arial" pitchFamily="34" charset="0"/>
              </a:rPr>
              <a:t>94   110   102</a:t>
            </a:r>
          </a:p>
        </p:txBody>
      </p:sp>
      <p:sp>
        <p:nvSpPr>
          <p:cNvPr id="56" name="TextBox 55"/>
          <p:cNvSpPr txBox="1"/>
          <p:nvPr userDrawn="1"/>
        </p:nvSpPr>
        <p:spPr>
          <a:xfrm>
            <a:off x="-1815652" y="524522"/>
            <a:ext cx="1373052" cy="338554"/>
          </a:xfrm>
          <a:prstGeom prst="rect">
            <a:avLst/>
          </a:prstGeom>
          <a:noFill/>
        </p:spPr>
        <p:txBody>
          <a:bodyPr wrap="square" rtlCol="0">
            <a:spAutoFit/>
          </a:bodyPr>
          <a:lstStyle/>
          <a:p>
            <a:pPr algn="ctr"/>
            <a:r>
              <a:rPr lang="en-US" sz="1600" dirty="0"/>
              <a:t>RGB Values</a:t>
            </a:r>
          </a:p>
        </p:txBody>
      </p:sp>
      <p:sp>
        <p:nvSpPr>
          <p:cNvPr id="57" name="Rectangle 56"/>
          <p:cNvSpPr>
            <a:spLocks noChangeArrowheads="1"/>
          </p:cNvSpPr>
          <p:nvPr userDrawn="1">
            <p:custDataLst>
              <p:tags r:id="rId15"/>
            </p:custDataLst>
          </p:nvPr>
        </p:nvSpPr>
        <p:spPr bwMode="auto">
          <a:xfrm>
            <a:off x="-1683722" y="1288520"/>
            <a:ext cx="1077265" cy="332293"/>
          </a:xfrm>
          <a:prstGeom prst="rect">
            <a:avLst/>
          </a:prstGeom>
          <a:solidFill>
            <a:schemeClr val="accent2"/>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1000" b="1" dirty="0">
                <a:solidFill>
                  <a:srgbClr val="FFFFFF"/>
                </a:solidFill>
                <a:latin typeface="Arial" pitchFamily="34" charset="0"/>
                <a:ea typeface="ＭＳ Ｐゴシック"/>
                <a:cs typeface="Arial" pitchFamily="34" charset="0"/>
              </a:rPr>
              <a:t>100  135   190</a:t>
            </a:r>
          </a:p>
        </p:txBody>
      </p:sp>
      <p:sp>
        <p:nvSpPr>
          <p:cNvPr id="58" name="Rectangle 34"/>
          <p:cNvSpPr>
            <a:spLocks noChangeArrowheads="1"/>
          </p:cNvSpPr>
          <p:nvPr userDrawn="1">
            <p:custDataLst>
              <p:tags r:id="rId16"/>
            </p:custDataLst>
          </p:nvPr>
        </p:nvSpPr>
        <p:spPr bwMode="auto">
          <a:xfrm>
            <a:off x="-1683721" y="921560"/>
            <a:ext cx="1077261" cy="331228"/>
          </a:xfrm>
          <a:prstGeom prst="rect">
            <a:avLst/>
          </a:prstGeom>
          <a:solidFill>
            <a:srgbClr val="012069"/>
          </a:solidFill>
          <a:ln w="6350">
            <a:solidFill>
              <a:schemeClr val="bg1"/>
            </a:solidFill>
            <a:miter lim="800000"/>
            <a:headEnd/>
            <a:tailEnd/>
          </a:ln>
        </p:spPr>
        <p:txBody>
          <a:bodyPr wrap="none" anchor="ctr"/>
          <a:lstStyle/>
          <a:p>
            <a:pPr algn="ctr" eaLnBrk="0" fontAlgn="base" hangingPunct="0">
              <a:spcBef>
                <a:spcPct val="0"/>
              </a:spcBef>
              <a:spcAft>
                <a:spcPct val="0"/>
              </a:spcAft>
            </a:pPr>
            <a:r>
              <a:rPr lang="en-US" sz="1000" b="1" dirty="0">
                <a:solidFill>
                  <a:srgbClr val="FFFFFF"/>
                </a:solidFill>
                <a:latin typeface="Arial" pitchFamily="34" charset="0"/>
                <a:ea typeface="ＭＳ Ｐゴシック"/>
                <a:cs typeface="Arial" pitchFamily="34" charset="0"/>
              </a:rPr>
              <a:t> 1</a:t>
            </a:r>
            <a:r>
              <a:rPr lang="en-US" sz="1000" b="1" baseline="0" dirty="0">
                <a:solidFill>
                  <a:srgbClr val="FFFFFF"/>
                </a:solidFill>
                <a:latin typeface="Arial" pitchFamily="34" charset="0"/>
                <a:ea typeface="ＭＳ Ｐゴシック"/>
                <a:cs typeface="Arial" pitchFamily="34" charset="0"/>
              </a:rPr>
              <a:t>  </a:t>
            </a:r>
            <a:r>
              <a:rPr lang="en-US" sz="1000" b="1" dirty="0">
                <a:solidFill>
                  <a:srgbClr val="FFFFFF"/>
                </a:solidFill>
                <a:latin typeface="Arial" pitchFamily="34" charset="0"/>
                <a:ea typeface="ＭＳ Ｐゴシック"/>
                <a:cs typeface="Arial" pitchFamily="34" charset="0"/>
              </a:rPr>
              <a:t> 32   105</a:t>
            </a:r>
          </a:p>
        </p:txBody>
      </p:sp>
    </p:spTree>
    <p:extLst>
      <p:ext uri="{BB962C8B-B14F-4D97-AF65-F5344CB8AC3E}">
        <p14:creationId xmlns:p14="http://schemas.microsoft.com/office/powerpoint/2010/main" val="3873089430"/>
      </p:ext>
    </p:extLst>
  </p:cSld>
  <p:clrMapOvr>
    <a:masterClrMapping/>
  </p:clrMapOvr>
  <p:extLst>
    <p:ext uri="{DCECCB84-F9BA-43D5-87BE-67443E8EF086}">
      <p15:sldGuideLst xmlns:p15="http://schemas.microsoft.com/office/powerpoint/2012/main">
        <p15:guide id="1" orient="horz" pos="720">
          <p15:clr>
            <a:srgbClr val="FBAE40"/>
          </p15:clr>
        </p15:guide>
        <p15:guide id="3" pos="5496">
          <p15:clr>
            <a:srgbClr val="FBAE40"/>
          </p15:clr>
        </p15:guide>
        <p15:guide id="4" orient="horz" pos="93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3.emf"/><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502920" y="1813560"/>
            <a:ext cx="9052560" cy="5129425"/>
          </a:xfrm>
          <a:prstGeom prst="rect">
            <a:avLst/>
          </a:prstGeom>
        </p:spPr>
        <p:txBody>
          <a:bodyPr vert="horz" lIns="101882" tIns="50941" rIns="101882" bIns="50941" rtlCol="0">
            <a:normAutofit/>
          </a:bodyPr>
          <a:lstStyle/>
          <a:p>
            <a:pPr lvl="0"/>
            <a:r>
              <a:rPr lang="en-US" dirty="0"/>
              <a:t>Click to edit Master text styles</a:t>
            </a:r>
          </a:p>
          <a:p>
            <a:pPr lvl="1"/>
            <a:r>
              <a:rPr lang="en-US" dirty="0"/>
              <a:t>Second level</a:t>
            </a:r>
          </a:p>
          <a:p>
            <a:pPr lvl="2"/>
            <a:r>
              <a:rPr lang="en-US" dirty="0"/>
              <a:t>Third level</a:t>
            </a:r>
          </a:p>
        </p:txBody>
      </p:sp>
      <p:sp>
        <p:nvSpPr>
          <p:cNvPr id="2" name="Title Placeholder 1"/>
          <p:cNvSpPr>
            <a:spLocks noGrp="1"/>
          </p:cNvSpPr>
          <p:nvPr>
            <p:ph type="title"/>
          </p:nvPr>
        </p:nvSpPr>
        <p:spPr>
          <a:xfrm>
            <a:off x="434817" y="311257"/>
            <a:ext cx="9052560" cy="492972"/>
          </a:xfrm>
          <a:prstGeom prst="rect">
            <a:avLst/>
          </a:prstGeom>
        </p:spPr>
        <p:txBody>
          <a:bodyPr vert="horz" lIns="101882" tIns="50941" rIns="101882" bIns="50941" rtlCol="0" anchor="ctr">
            <a:normAutofit/>
          </a:bodyPr>
          <a:lstStyle/>
          <a:p>
            <a:r>
              <a:rPr lang="en-US"/>
              <a:t>Click to edit Master title style</a:t>
            </a:r>
            <a:endParaRPr lang="en-US" dirty="0"/>
          </a:p>
        </p:txBody>
      </p:sp>
      <p:sp>
        <p:nvSpPr>
          <p:cNvPr id="9" name="Rectangle 8"/>
          <p:cNvSpPr/>
          <p:nvPr/>
        </p:nvSpPr>
        <p:spPr>
          <a:xfrm>
            <a:off x="0" y="0"/>
            <a:ext cx="10058400" cy="208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sz="1400" b="1" dirty="0">
              <a:latin typeface="Arial" pitchFamily="34" charset="0"/>
            </a:endParaRPr>
          </a:p>
        </p:txBody>
      </p:sp>
      <p:sp>
        <p:nvSpPr>
          <p:cNvPr id="10" name="Rectangle 9"/>
          <p:cNvSpPr/>
          <p:nvPr/>
        </p:nvSpPr>
        <p:spPr>
          <a:xfrm>
            <a:off x="-1746" y="7567295"/>
            <a:ext cx="10058400" cy="208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sz="1400" b="1" dirty="0">
              <a:latin typeface="Arial" pitchFamily="34" charset="0"/>
            </a:endParaRPr>
          </a:p>
        </p:txBody>
      </p:sp>
    </p:spTree>
    <p:extLst>
      <p:ext uri="{BB962C8B-B14F-4D97-AF65-F5344CB8AC3E}">
        <p14:creationId xmlns:p14="http://schemas.microsoft.com/office/powerpoint/2010/main" val="32621472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3" r:id="rId6"/>
    <p:sldLayoutId id="2147483676" r:id="rId7"/>
    <p:sldLayoutId id="2147483677" r:id="rId8"/>
    <p:sldLayoutId id="2147483686" r:id="rId9"/>
    <p:sldLayoutId id="2147483687" r:id="rId10"/>
  </p:sldLayoutIdLst>
  <p:hf hdr="0" dt="0"/>
  <p:txStyles>
    <p:titleStyle>
      <a:lvl1pPr algn="l" defTabSz="1018824" rtl="0" eaLnBrk="1" latinLnBrk="0" hangingPunct="1">
        <a:spcBef>
          <a:spcPct val="0"/>
        </a:spcBef>
        <a:buNone/>
        <a:defRPr sz="2200" b="1" kern="1200">
          <a:solidFill>
            <a:schemeClr val="tx1"/>
          </a:solidFill>
          <a:latin typeface="Arial" panose="020B0604020202020204" pitchFamily="34" charset="0"/>
          <a:ea typeface="+mj-ea"/>
          <a:cs typeface="Arial" panose="020B0604020202020204" pitchFamily="34" charset="0"/>
        </a:defRPr>
      </a:lvl1pPr>
    </p:titleStyle>
    <p:bodyStyle>
      <a:lvl1pPr marL="382059" indent="-382059" algn="l" defTabSz="1018824" rtl="0" eaLnBrk="1" latinLnBrk="0" hangingPunct="1">
        <a:spcBef>
          <a:spcPct val="20000"/>
        </a:spcBef>
        <a:buFont typeface="Arial" pitchFamily="34" charset="0"/>
        <a:buChar char="•"/>
        <a:defRPr sz="1800" b="0" kern="1200">
          <a:solidFill>
            <a:schemeClr val="tx1"/>
          </a:solidFill>
          <a:latin typeface="Arial" panose="020B0604020202020204" pitchFamily="34" charset="0"/>
          <a:ea typeface="+mn-ea"/>
          <a:cs typeface="Arial" panose="020B0604020202020204" pitchFamily="34" charset="0"/>
        </a:defRPr>
      </a:lvl1pPr>
      <a:lvl2pPr marL="827795" indent="-318383" algn="l" defTabSz="1018824" rtl="0" eaLnBrk="1" latinLnBrk="0" hangingPunct="1">
        <a:spcBef>
          <a:spcPct val="20000"/>
        </a:spcBef>
        <a:buSzPct val="7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273531" indent="-254706" algn="l" defTabSz="1018824" rtl="0" eaLnBrk="1" latinLnBrk="0" hangingPunct="1">
        <a:spcBef>
          <a:spcPct val="20000"/>
        </a:spcBef>
        <a:buSzPct val="80000"/>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447303" y="7371536"/>
            <a:ext cx="1106424" cy="344376"/>
          </a:xfrm>
          <a:prstGeom prst="rect">
            <a:avLst/>
          </a:prstGeom>
        </p:spPr>
      </p:pic>
      <p:sp>
        <p:nvSpPr>
          <p:cNvPr id="2" name="Title Placeholder 1"/>
          <p:cNvSpPr>
            <a:spLocks noGrp="1"/>
          </p:cNvSpPr>
          <p:nvPr>
            <p:ph type="title"/>
          </p:nvPr>
        </p:nvSpPr>
        <p:spPr>
          <a:xfrm>
            <a:off x="434817" y="315972"/>
            <a:ext cx="9162574" cy="488256"/>
          </a:xfrm>
          <a:prstGeom prst="rect">
            <a:avLst/>
          </a:prstGeom>
        </p:spPr>
        <p:txBody>
          <a:bodyPr vert="horz" lIns="101882" tIns="50941" rIns="101882" bIns="50941" rtlCol="0" anchor="ctr">
            <a:normAutofit/>
          </a:bodyPr>
          <a:lstStyle/>
          <a:p>
            <a:r>
              <a:rPr lang="en-US" dirty="0"/>
              <a:t>Click to edit Master title style</a:t>
            </a:r>
          </a:p>
        </p:txBody>
      </p:sp>
      <p:sp>
        <p:nvSpPr>
          <p:cNvPr id="3" name="Text Placeholder 2"/>
          <p:cNvSpPr>
            <a:spLocks noGrp="1"/>
          </p:cNvSpPr>
          <p:nvPr>
            <p:ph type="body" idx="1"/>
          </p:nvPr>
        </p:nvSpPr>
        <p:spPr>
          <a:xfrm>
            <a:off x="436563" y="1813560"/>
            <a:ext cx="9149896" cy="5129425"/>
          </a:xfrm>
          <a:prstGeom prst="rect">
            <a:avLst/>
          </a:prstGeom>
        </p:spPr>
        <p:txBody>
          <a:bodyPr vert="horz" lIns="101882" tIns="50941" rIns="101882" bIns="50941"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sz="1300" dirty="0"/>
              <a:t>Fifth level</a:t>
            </a:r>
            <a:endParaRPr lang="en-US" dirty="0"/>
          </a:p>
        </p:txBody>
      </p:sp>
      <p:sp>
        <p:nvSpPr>
          <p:cNvPr id="7" name="Rectangle 6"/>
          <p:cNvSpPr/>
          <p:nvPr/>
        </p:nvSpPr>
        <p:spPr>
          <a:xfrm>
            <a:off x="434817" y="804228"/>
            <a:ext cx="9163202" cy="1097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sz="1400" b="1" dirty="0">
              <a:latin typeface="Arial" pitchFamily="34" charset="0"/>
            </a:endParaRPr>
          </a:p>
        </p:txBody>
      </p:sp>
      <p:sp>
        <p:nvSpPr>
          <p:cNvPr id="8" name="Rectangle 7"/>
          <p:cNvSpPr/>
          <p:nvPr/>
        </p:nvSpPr>
        <p:spPr>
          <a:xfrm>
            <a:off x="434818" y="7251542"/>
            <a:ext cx="9163202" cy="518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sz="1400" b="1" dirty="0">
              <a:latin typeface="Arial" pitchFamily="34" charset="0"/>
            </a:endParaRPr>
          </a:p>
        </p:txBody>
      </p:sp>
      <p:sp>
        <p:nvSpPr>
          <p:cNvPr id="10" name="TextBox 9"/>
          <p:cNvSpPr txBox="1"/>
          <p:nvPr/>
        </p:nvSpPr>
        <p:spPr>
          <a:xfrm>
            <a:off x="9586458" y="7123206"/>
            <a:ext cx="460381" cy="279050"/>
          </a:xfrm>
          <a:prstGeom prst="rect">
            <a:avLst/>
          </a:prstGeom>
          <a:noFill/>
        </p:spPr>
        <p:txBody>
          <a:bodyPr wrap="square" lIns="101882" tIns="50941" rIns="101882" bIns="50941" rtlCol="0">
            <a:spAutoFit/>
          </a:bodyPr>
          <a:lstStyle/>
          <a:p>
            <a:fld id="{ACFA9DC3-C422-4A89-8EDF-610B95B03A19}" type="slidenum">
              <a:rPr lang="en-US" sz="1100" smtClean="0">
                <a:latin typeface="Arial" panose="020B0604020202020204" pitchFamily="34" charset="0"/>
                <a:cs typeface="Arial" panose="020B0604020202020204" pitchFamily="34" charset="0"/>
              </a:rPr>
              <a:t>‹#›</a:t>
            </a:fld>
            <a:endParaRPr lang="en-US" sz="1100" dirty="0">
              <a:latin typeface="Arial" panose="020B0604020202020204" pitchFamily="34" charset="0"/>
              <a:cs typeface="Arial" panose="020B0604020202020204" pitchFamily="34" charset="0"/>
            </a:endParaRPr>
          </a:p>
        </p:txBody>
      </p:sp>
      <p:pic>
        <p:nvPicPr>
          <p:cNvPr id="9" name="docs-internal-guid-682bf152-06b">
            <a:extLst>
              <a:ext uri="{FF2B5EF4-FFF2-40B4-BE49-F238E27FC236}">
                <a16:creationId xmlns:a16="http://schemas.microsoft.com/office/drawing/2014/main" id="{00000000-0008-0000-0000-00000B040000}"/>
              </a:ext>
            </a:extLst>
          </p:cNvPr>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t="52475"/>
          <a:stretch/>
        </p:blipFill>
        <p:spPr bwMode="auto">
          <a:xfrm>
            <a:off x="7853229" y="7315199"/>
            <a:ext cx="1760465" cy="457218"/>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16202086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4" r:id="rId4"/>
    <p:sldLayoutId id="2147483670" r:id="rId5"/>
    <p:sldLayoutId id="2147483671" r:id="rId6"/>
    <p:sldLayoutId id="2147483675" r:id="rId7"/>
    <p:sldLayoutId id="2147483672" r:id="rId8"/>
    <p:sldLayoutId id="2147483678" r:id="rId9"/>
    <p:sldLayoutId id="2147483683" r:id="rId10"/>
    <p:sldLayoutId id="2147483685" r:id="rId11"/>
  </p:sldLayoutIdLst>
  <p:txStyles>
    <p:titleStyle>
      <a:lvl1pPr algn="l" defTabSz="1018824" rtl="0" eaLnBrk="1" latinLnBrk="0" hangingPunct="1">
        <a:spcBef>
          <a:spcPct val="0"/>
        </a:spcBef>
        <a:buNone/>
        <a:defRPr sz="2200" b="1" kern="1200">
          <a:solidFill>
            <a:schemeClr val="tx1"/>
          </a:solidFill>
          <a:latin typeface="Arial" panose="020B0604020202020204" pitchFamily="34" charset="0"/>
          <a:ea typeface="+mj-ea"/>
          <a:cs typeface="Arial" panose="020B0604020202020204" pitchFamily="34" charset="0"/>
        </a:defRPr>
      </a:lvl1pPr>
    </p:titleStyle>
    <p:bodyStyle>
      <a:lvl1pPr marL="152824" indent="-152824" algn="l" defTabSz="1018824" rtl="0" eaLnBrk="1" latinLnBrk="0" hangingPunct="1">
        <a:spcBef>
          <a:spcPct val="20000"/>
        </a:spcBef>
        <a:buFont typeface="Arial" panose="020B0604020202020204" pitchFamily="34" charset="0"/>
        <a:buChar char="•"/>
        <a:defRPr sz="1600" b="1" kern="1200">
          <a:solidFill>
            <a:schemeClr val="tx1"/>
          </a:solidFill>
          <a:latin typeface="Arial" panose="020B0604020202020204" pitchFamily="34" charset="0"/>
          <a:ea typeface="+mn-ea"/>
          <a:cs typeface="Arial" panose="020B0604020202020204" pitchFamily="34" charset="0"/>
        </a:defRPr>
      </a:lvl1pPr>
      <a:lvl2pPr marL="407530" indent="-203765" algn="l" defTabSz="1018824" rtl="0" eaLnBrk="1" latinLnBrk="0" hangingPunct="1">
        <a:spcBef>
          <a:spcPct val="20000"/>
        </a:spcBef>
        <a:buSzPct val="7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611295" indent="-152824" algn="l" defTabSz="1018824" rtl="0" eaLnBrk="1" latinLnBrk="0" hangingPunct="1">
        <a:spcBef>
          <a:spcPct val="20000"/>
        </a:spcBef>
        <a:buSzPct val="80000"/>
        <a:buFont typeface="Arial" panose="020B0604020202020204" pitchFamily="34" charset="0"/>
        <a:buChar char="–"/>
        <a:defRPr sz="1600" kern="1200">
          <a:solidFill>
            <a:schemeClr val="tx1"/>
          </a:solidFill>
          <a:latin typeface="+mn-lt"/>
          <a:ea typeface="+mn-ea"/>
          <a:cs typeface="+mn-cs"/>
        </a:defRPr>
      </a:lvl3pPr>
      <a:lvl4pPr marL="815060" indent="-173200" algn="l" defTabSz="1018824" rtl="0" eaLnBrk="1" latinLnBrk="0" hangingPunct="1">
        <a:spcBef>
          <a:spcPct val="20000"/>
        </a:spcBef>
        <a:buFont typeface="Wingdings" panose="05000000000000000000" pitchFamily="2" charset="2"/>
        <a:buChar char="§"/>
        <a:defRPr sz="1600" kern="1200" baseline="0">
          <a:solidFill>
            <a:schemeClr val="tx1"/>
          </a:solidFill>
          <a:latin typeface="+mn-lt"/>
          <a:ea typeface="+mn-ea"/>
          <a:cs typeface="+mn-cs"/>
        </a:defRPr>
      </a:lvl4pPr>
      <a:lvl5pPr marL="1324472" indent="-203765" algn="l" defTabSz="1018824"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496" userDrawn="1">
          <p15:clr>
            <a:srgbClr val="F26B43"/>
          </p15:clr>
        </p15:guide>
        <p15:guide id="2" pos="240" userDrawn="1">
          <p15:clr>
            <a:srgbClr val="F26B43"/>
          </p15:clr>
        </p15:guide>
        <p15:guide id="3" orient="horz" pos="720" userDrawn="1">
          <p15:clr>
            <a:srgbClr val="F26B43"/>
          </p15:clr>
        </p15:guide>
        <p15:guide id="4" orient="horz" pos="93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mailto:zashton@cba.ua.edu" TargetMode="External"/><Relationship Id="rId1" Type="http://schemas.openxmlformats.org/officeDocument/2006/relationships/slideLayout" Target="../slideLayouts/slideLayout19.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mailto:ljjones6@crimson.ua.edu"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hyperlink" Target="mailto:njparsons@crimson.ua.edu"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investopedia.com/ask/answers/031215/what-formula-calculating-return-assets-roa.asp" TargetMode="External"/><Relationship Id="rId13" Type="http://schemas.openxmlformats.org/officeDocument/2006/relationships/image" Target="../media/image25.jpeg"/><Relationship Id="rId3" Type="http://schemas.openxmlformats.org/officeDocument/2006/relationships/hyperlink" Target="https://www.oaktreecapital.com/insights/howard-marks-memos" TargetMode="External"/><Relationship Id="rId7" Type="http://schemas.openxmlformats.org/officeDocument/2006/relationships/hyperlink" Target="https://www.wsj.com/" TargetMode="External"/><Relationship Id="rId12" Type="http://schemas.openxmlformats.org/officeDocument/2006/relationships/image" Target="../media/image24.jpeg"/><Relationship Id="rId2" Type="http://schemas.openxmlformats.org/officeDocument/2006/relationships/hyperlink" Target="https://buffett.cnbc.com/warren-buffett-archive/" TargetMode="External"/><Relationship Id="rId1" Type="http://schemas.openxmlformats.org/officeDocument/2006/relationships/slideLayout" Target="../slideLayouts/slideLayout15.xml"/><Relationship Id="rId6" Type="http://schemas.openxmlformats.org/officeDocument/2006/relationships/hyperlink" Target="https://www.frmlr.com/insights" TargetMode="External"/><Relationship Id="rId11" Type="http://schemas.openxmlformats.org/officeDocument/2006/relationships/image" Target="../media/image23.jpeg"/><Relationship Id="rId5" Type="http://schemas.openxmlformats.org/officeDocument/2006/relationships/hyperlink" Target="https://horizonkinetics.com/market-commentary/" TargetMode="External"/><Relationship Id="rId15" Type="http://schemas.openxmlformats.org/officeDocument/2006/relationships/image" Target="../media/image27.jpeg"/><Relationship Id="rId10" Type="http://schemas.openxmlformats.org/officeDocument/2006/relationships/image" Target="../media/image22.jpeg"/><Relationship Id="rId4" Type="http://schemas.openxmlformats.org/officeDocument/2006/relationships/hyperlink" Target="https://www.vulcanvaluepartners.com/letters/" TargetMode="External"/><Relationship Id="rId9" Type="http://schemas.openxmlformats.org/officeDocument/2006/relationships/hyperlink" Target="https://yetanothervalueblog.com/" TargetMode="External"/><Relationship Id="rId14" Type="http://schemas.openxmlformats.org/officeDocument/2006/relationships/image" Target="../media/image26.jpeg"/></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19.xml"/><Relationship Id="rId4" Type="http://schemas.openxmlformats.org/officeDocument/2006/relationships/image" Target="../media/image11.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lnSpcReduction="10000"/>
          </a:bodyPr>
          <a:lstStyle/>
          <a:p>
            <a:r>
              <a:rPr lang="en-US" dirty="0"/>
              <a:t>Ben Silvey</a:t>
            </a:r>
          </a:p>
        </p:txBody>
      </p:sp>
      <p:sp>
        <p:nvSpPr>
          <p:cNvPr id="3" name="Text Placeholder 2"/>
          <p:cNvSpPr>
            <a:spLocks noGrp="1"/>
          </p:cNvSpPr>
          <p:nvPr>
            <p:ph type="body" sz="quarter" idx="12"/>
          </p:nvPr>
        </p:nvSpPr>
        <p:spPr/>
        <p:txBody>
          <a:bodyPr/>
          <a:lstStyle/>
          <a:p>
            <a:r>
              <a:rPr lang="en-US" dirty="0"/>
              <a:t>October 5</a:t>
            </a:r>
            <a:r>
              <a:rPr lang="en-US" baseline="30000" dirty="0"/>
              <a:t>th</a:t>
            </a:r>
            <a:r>
              <a:rPr lang="en-US" dirty="0"/>
              <a:t>, 2021</a:t>
            </a:r>
          </a:p>
        </p:txBody>
      </p:sp>
      <p:sp>
        <p:nvSpPr>
          <p:cNvPr id="5" name="Text Placeholder 4"/>
          <p:cNvSpPr>
            <a:spLocks noGrp="1"/>
          </p:cNvSpPr>
          <p:nvPr>
            <p:ph type="body" sz="quarter" idx="17"/>
          </p:nvPr>
        </p:nvSpPr>
        <p:spPr/>
        <p:txBody>
          <a:bodyPr>
            <a:normAutofit lnSpcReduction="10000"/>
          </a:bodyPr>
          <a:lstStyle/>
          <a:p>
            <a:r>
              <a:rPr lang="en-US" dirty="0"/>
              <a:t>President, CIMG</a:t>
            </a:r>
          </a:p>
        </p:txBody>
      </p:sp>
      <p:sp>
        <p:nvSpPr>
          <p:cNvPr id="15" name="Text Placeholder 14"/>
          <p:cNvSpPr>
            <a:spLocks noGrp="1"/>
          </p:cNvSpPr>
          <p:nvPr>
            <p:ph type="body" sz="quarter" idx="27"/>
          </p:nvPr>
        </p:nvSpPr>
        <p:spPr/>
        <p:txBody>
          <a:bodyPr/>
          <a:lstStyle/>
          <a:p>
            <a:r>
              <a:rPr lang="en-US" dirty="0"/>
              <a:t>Value Investing Seminar #1:</a:t>
            </a:r>
          </a:p>
        </p:txBody>
      </p:sp>
      <p:sp>
        <p:nvSpPr>
          <p:cNvPr id="16" name="Content Placeholder 15"/>
          <p:cNvSpPr>
            <a:spLocks noGrp="1"/>
          </p:cNvSpPr>
          <p:nvPr>
            <p:ph sz="quarter" idx="28"/>
          </p:nvPr>
        </p:nvSpPr>
        <p:spPr/>
        <p:txBody>
          <a:bodyPr/>
          <a:lstStyle/>
          <a:p>
            <a:r>
              <a:rPr lang="en-US" dirty="0"/>
              <a:t>Intro to Value Investing</a:t>
            </a:r>
          </a:p>
        </p:txBody>
      </p:sp>
    </p:spTree>
    <p:extLst>
      <p:ext uri="{BB962C8B-B14F-4D97-AF65-F5344CB8AC3E}">
        <p14:creationId xmlns:p14="http://schemas.microsoft.com/office/powerpoint/2010/main" val="1268035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Faculty Advisor</a:t>
            </a:r>
          </a:p>
        </p:txBody>
      </p:sp>
      <p:sp>
        <p:nvSpPr>
          <p:cNvPr id="27" name="Text Placeholder 26"/>
          <p:cNvSpPr>
            <a:spLocks noGrp="1"/>
          </p:cNvSpPr>
          <p:nvPr>
            <p:ph type="body" sz="quarter" idx="16"/>
          </p:nvPr>
        </p:nvSpPr>
        <p:spPr/>
        <p:txBody>
          <a:bodyPr/>
          <a:lstStyle/>
          <a:p>
            <a:endParaRPr lang="en-US"/>
          </a:p>
        </p:txBody>
      </p:sp>
      <p:sp>
        <p:nvSpPr>
          <p:cNvPr id="26" name="Text Placeholder 25"/>
          <p:cNvSpPr>
            <a:spLocks noGrp="1"/>
          </p:cNvSpPr>
          <p:nvPr>
            <p:ph type="body" sz="quarter" idx="14"/>
          </p:nvPr>
        </p:nvSpPr>
        <p:spPr/>
        <p:txBody>
          <a:bodyPr/>
          <a:lstStyle/>
          <a:p>
            <a:endParaRPr lang="en-US"/>
          </a:p>
        </p:txBody>
      </p:sp>
      <p:sp>
        <p:nvSpPr>
          <p:cNvPr id="25" name="Text Placeholder 24"/>
          <p:cNvSpPr>
            <a:spLocks noGrp="1"/>
          </p:cNvSpPr>
          <p:nvPr>
            <p:ph type="body" sz="quarter" idx="13"/>
          </p:nvPr>
        </p:nvSpPr>
        <p:spPr/>
        <p:txBody>
          <a:bodyPr/>
          <a:lstStyle/>
          <a:p>
            <a:endParaRPr lang="en-US"/>
          </a:p>
        </p:txBody>
      </p:sp>
      <p:cxnSp>
        <p:nvCxnSpPr>
          <p:cNvPr id="19" name="Straight Connector 18"/>
          <p:cNvCxnSpPr/>
          <p:nvPr/>
        </p:nvCxnSpPr>
        <p:spPr>
          <a:xfrm>
            <a:off x="434817" y="1674282"/>
            <a:ext cx="9166383" cy="0"/>
          </a:xfrm>
          <a:prstGeom prst="line">
            <a:avLst/>
          </a:prstGeom>
          <a:ln w="12700">
            <a:solidFill>
              <a:srgbClr val="01216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040052" y="1934332"/>
            <a:ext cx="10590" cy="4906847"/>
          </a:xfrm>
          <a:prstGeom prst="line">
            <a:avLst/>
          </a:prstGeom>
          <a:ln w="12700" cmpd="sng">
            <a:solidFill>
              <a:srgbClr val="012169"/>
            </a:solidFill>
          </a:ln>
        </p:spPr>
        <p:style>
          <a:lnRef idx="2">
            <a:schemeClr val="accent1"/>
          </a:lnRef>
          <a:fillRef idx="0">
            <a:schemeClr val="accent1"/>
          </a:fillRef>
          <a:effectRef idx="1">
            <a:schemeClr val="accent1"/>
          </a:effectRef>
          <a:fontRef idx="minor">
            <a:schemeClr val="tx1"/>
          </a:fontRef>
        </p:style>
      </p:cxnSp>
      <p:sp>
        <p:nvSpPr>
          <p:cNvPr id="21" name="object 10">
            <a:extLst>
              <a:ext uri="{FF2B5EF4-FFF2-40B4-BE49-F238E27FC236}">
                <a16:creationId xmlns:a16="http://schemas.microsoft.com/office/drawing/2014/main" id="{811B541F-2BDA-4FFD-B112-B66B5207B3AE}"/>
              </a:ext>
            </a:extLst>
          </p:cNvPr>
          <p:cNvSpPr txBox="1"/>
          <p:nvPr/>
        </p:nvSpPr>
        <p:spPr>
          <a:xfrm>
            <a:off x="513689" y="1385171"/>
            <a:ext cx="9186570" cy="4092595"/>
          </a:xfrm>
          <a:prstGeom prst="rect">
            <a:avLst/>
          </a:prstGeom>
        </p:spPr>
        <p:txBody>
          <a:bodyPr vert="horz" wrap="square" lIns="0" tIns="13335" rIns="0" bIns="0" rtlCol="0">
            <a:spAutoFit/>
          </a:bodyPr>
          <a:lstStyle/>
          <a:p>
            <a:pPr marL="12700">
              <a:lnSpc>
                <a:spcPct val="100000"/>
              </a:lnSpc>
              <a:spcBef>
                <a:spcPts val="105"/>
              </a:spcBef>
            </a:pPr>
            <a:r>
              <a:rPr b="1" spc="-5" dirty="0">
                <a:latin typeface="Arial"/>
                <a:cs typeface="Arial"/>
              </a:rPr>
              <a:t>Zeke </a:t>
            </a:r>
            <a:r>
              <a:rPr b="1" spc="-10" dirty="0">
                <a:latin typeface="Arial"/>
                <a:cs typeface="Arial"/>
              </a:rPr>
              <a:t>Ashton, </a:t>
            </a:r>
            <a:r>
              <a:rPr b="1" spc="-5" dirty="0">
                <a:latin typeface="Arial"/>
                <a:cs typeface="Arial"/>
              </a:rPr>
              <a:t>Associa</a:t>
            </a:r>
            <a:r>
              <a:rPr lang="en-US" b="1" spc="-5" dirty="0">
                <a:latin typeface="Arial"/>
                <a:cs typeface="Arial"/>
              </a:rPr>
              <a:t>te</a:t>
            </a:r>
            <a:r>
              <a:rPr b="1" spc="-5" dirty="0">
                <a:latin typeface="Arial"/>
                <a:cs typeface="Arial"/>
              </a:rPr>
              <a:t> Director of the Fitzpatrick Center for </a:t>
            </a:r>
            <a:r>
              <a:rPr b="1" dirty="0">
                <a:latin typeface="Arial"/>
                <a:cs typeface="Arial"/>
              </a:rPr>
              <a:t>Value</a:t>
            </a:r>
            <a:r>
              <a:rPr b="1" spc="-90" dirty="0">
                <a:latin typeface="Arial"/>
                <a:cs typeface="Arial"/>
              </a:rPr>
              <a:t> </a:t>
            </a:r>
            <a:r>
              <a:rPr b="1" spc="-5" dirty="0">
                <a:latin typeface="Arial"/>
                <a:cs typeface="Arial"/>
              </a:rPr>
              <a:t>Investing</a:t>
            </a:r>
            <a:endParaRPr dirty="0">
              <a:latin typeface="Arial"/>
              <a:cs typeface="Arial"/>
            </a:endParaRPr>
          </a:p>
          <a:p>
            <a:pPr>
              <a:lnSpc>
                <a:spcPct val="100000"/>
              </a:lnSpc>
            </a:pPr>
            <a:endParaRPr sz="1500" dirty="0">
              <a:latin typeface="Arial"/>
              <a:cs typeface="Arial"/>
            </a:endParaRPr>
          </a:p>
          <a:p>
            <a:pPr>
              <a:lnSpc>
                <a:spcPct val="100000"/>
              </a:lnSpc>
              <a:spcBef>
                <a:spcPts val="20"/>
              </a:spcBef>
            </a:pPr>
            <a:endParaRPr sz="1900" dirty="0">
              <a:latin typeface="Arial"/>
              <a:cs typeface="Arial"/>
            </a:endParaRPr>
          </a:p>
          <a:p>
            <a:pPr marL="2816860">
              <a:lnSpc>
                <a:spcPct val="100000"/>
              </a:lnSpc>
            </a:pPr>
            <a:r>
              <a:rPr sz="1400" b="1" dirty="0">
                <a:latin typeface="Arial"/>
                <a:cs typeface="Arial"/>
              </a:rPr>
              <a:t>Email:</a:t>
            </a:r>
            <a:r>
              <a:rPr sz="1400" b="1" spc="-35" dirty="0">
                <a:latin typeface="Arial"/>
                <a:cs typeface="Arial"/>
              </a:rPr>
              <a:t> </a:t>
            </a:r>
            <a:r>
              <a:rPr sz="1400" u="heavy" spc="-5" dirty="0">
                <a:uFill>
                  <a:solidFill>
                    <a:srgbClr val="000000"/>
                  </a:solidFill>
                </a:uFill>
                <a:latin typeface="Arial"/>
                <a:cs typeface="Arial"/>
                <a:hlinkClick r:id="rId2"/>
              </a:rPr>
              <a:t>zashton@cba.ua.edu</a:t>
            </a:r>
            <a:endParaRPr sz="1400" dirty="0">
              <a:latin typeface="Arial"/>
              <a:cs typeface="Arial"/>
            </a:endParaRPr>
          </a:p>
          <a:p>
            <a:pPr>
              <a:lnSpc>
                <a:spcPct val="100000"/>
              </a:lnSpc>
              <a:spcBef>
                <a:spcPts val="15"/>
              </a:spcBef>
            </a:pPr>
            <a:endParaRPr sz="1450" dirty="0">
              <a:latin typeface="Arial"/>
              <a:cs typeface="Arial"/>
            </a:endParaRPr>
          </a:p>
          <a:p>
            <a:pPr marL="2816860">
              <a:lnSpc>
                <a:spcPct val="100000"/>
              </a:lnSpc>
            </a:pPr>
            <a:r>
              <a:rPr sz="1400" b="1" spc="-5" dirty="0">
                <a:latin typeface="Arial"/>
                <a:cs typeface="Arial"/>
              </a:rPr>
              <a:t>Education: </a:t>
            </a:r>
            <a:r>
              <a:rPr sz="1400" dirty="0">
                <a:latin typeface="Arial"/>
                <a:cs typeface="Arial"/>
              </a:rPr>
              <a:t>B.A., Austin College, Economics /</a:t>
            </a:r>
            <a:r>
              <a:rPr sz="1400" spc="-175" dirty="0">
                <a:latin typeface="Arial"/>
                <a:cs typeface="Arial"/>
              </a:rPr>
              <a:t> </a:t>
            </a:r>
            <a:r>
              <a:rPr sz="1400" dirty="0">
                <a:latin typeface="Arial"/>
                <a:cs typeface="Arial"/>
              </a:rPr>
              <a:t>German</a:t>
            </a:r>
          </a:p>
          <a:p>
            <a:pPr>
              <a:lnSpc>
                <a:spcPct val="100000"/>
              </a:lnSpc>
              <a:spcBef>
                <a:spcPts val="10"/>
              </a:spcBef>
            </a:pPr>
            <a:endParaRPr sz="1450" dirty="0">
              <a:latin typeface="Arial"/>
              <a:cs typeface="Arial"/>
            </a:endParaRPr>
          </a:p>
          <a:p>
            <a:pPr marL="2816860">
              <a:lnSpc>
                <a:spcPct val="100000"/>
              </a:lnSpc>
            </a:pPr>
            <a:r>
              <a:rPr sz="1400" b="1" spc="-5" dirty="0">
                <a:latin typeface="Arial"/>
                <a:cs typeface="Arial"/>
              </a:rPr>
              <a:t>Previous</a:t>
            </a:r>
            <a:r>
              <a:rPr sz="1400" b="1" spc="-25" dirty="0">
                <a:latin typeface="Arial"/>
                <a:cs typeface="Arial"/>
              </a:rPr>
              <a:t> </a:t>
            </a:r>
            <a:r>
              <a:rPr sz="1400" b="1" spc="-5" dirty="0">
                <a:latin typeface="Arial"/>
                <a:cs typeface="Arial"/>
              </a:rPr>
              <a:t>Roles:</a:t>
            </a:r>
            <a:endParaRPr sz="1400" dirty="0">
              <a:latin typeface="Arial"/>
              <a:cs typeface="Arial"/>
            </a:endParaRPr>
          </a:p>
          <a:p>
            <a:pPr marL="2816860" marR="5080">
              <a:lnSpc>
                <a:spcPct val="200000"/>
              </a:lnSpc>
              <a:spcBef>
                <a:spcPts val="5"/>
              </a:spcBef>
            </a:pPr>
            <a:r>
              <a:rPr sz="1400" dirty="0">
                <a:latin typeface="Arial"/>
                <a:cs typeface="Arial"/>
              </a:rPr>
              <a:t>Founder and Managing Partner, Centaur Capital</a:t>
            </a:r>
            <a:r>
              <a:rPr sz="1400" spc="-240" dirty="0">
                <a:latin typeface="Arial"/>
                <a:cs typeface="Arial"/>
              </a:rPr>
              <a:t> </a:t>
            </a:r>
            <a:r>
              <a:rPr sz="1400" dirty="0">
                <a:latin typeface="Arial"/>
                <a:cs typeface="Arial"/>
              </a:rPr>
              <a:t>Partners  Portfolio Manager, Centaur Mutual</a:t>
            </a:r>
            <a:r>
              <a:rPr sz="1400" spc="-155" dirty="0">
                <a:latin typeface="Arial"/>
                <a:cs typeface="Arial"/>
              </a:rPr>
              <a:t> </a:t>
            </a:r>
            <a:r>
              <a:rPr sz="1400" dirty="0">
                <a:latin typeface="Arial"/>
                <a:cs typeface="Arial"/>
              </a:rPr>
              <a:t>Funds</a:t>
            </a:r>
          </a:p>
          <a:p>
            <a:pPr>
              <a:lnSpc>
                <a:spcPct val="100000"/>
              </a:lnSpc>
              <a:spcBef>
                <a:spcPts val="10"/>
              </a:spcBef>
            </a:pPr>
            <a:endParaRPr sz="1450" dirty="0">
              <a:latin typeface="Arial"/>
              <a:cs typeface="Arial"/>
            </a:endParaRPr>
          </a:p>
          <a:p>
            <a:pPr marL="2816860">
              <a:lnSpc>
                <a:spcPct val="100000"/>
              </a:lnSpc>
            </a:pPr>
            <a:r>
              <a:rPr sz="1400" dirty="0">
                <a:latin typeface="Arial"/>
                <a:cs typeface="Arial"/>
              </a:rPr>
              <a:t>Featured Writer, </a:t>
            </a:r>
            <a:r>
              <a:rPr sz="1400" spc="-5" dirty="0">
                <a:latin typeface="Arial"/>
                <a:cs typeface="Arial"/>
              </a:rPr>
              <a:t>The </a:t>
            </a:r>
            <a:r>
              <a:rPr sz="1400" dirty="0">
                <a:latin typeface="Arial"/>
                <a:cs typeface="Arial"/>
              </a:rPr>
              <a:t>Motley</a:t>
            </a:r>
            <a:r>
              <a:rPr sz="1400" spc="-130" dirty="0">
                <a:latin typeface="Arial"/>
                <a:cs typeface="Arial"/>
              </a:rPr>
              <a:t> </a:t>
            </a:r>
            <a:r>
              <a:rPr sz="1400" spc="-5" dirty="0">
                <a:latin typeface="Arial"/>
                <a:cs typeface="Arial"/>
              </a:rPr>
              <a:t>Fool</a:t>
            </a:r>
            <a:endParaRPr sz="1400" dirty="0">
              <a:latin typeface="Arial"/>
              <a:cs typeface="Arial"/>
            </a:endParaRPr>
          </a:p>
          <a:p>
            <a:pPr marL="2816860" marR="850900">
              <a:lnSpc>
                <a:spcPts val="3360"/>
              </a:lnSpc>
              <a:spcBef>
                <a:spcPts val="395"/>
              </a:spcBef>
            </a:pPr>
            <a:r>
              <a:rPr sz="1400" dirty="0">
                <a:latin typeface="Arial"/>
                <a:cs typeface="Arial"/>
              </a:rPr>
              <a:t>Project Manager, Infinity </a:t>
            </a:r>
            <a:r>
              <a:rPr sz="1400" spc="-5" dirty="0">
                <a:latin typeface="Arial"/>
                <a:cs typeface="Arial"/>
              </a:rPr>
              <a:t>Systems, </a:t>
            </a:r>
            <a:r>
              <a:rPr sz="1400" dirty="0">
                <a:latin typeface="Arial"/>
                <a:cs typeface="Arial"/>
              </a:rPr>
              <a:t>Zurich  Project Manager, </a:t>
            </a:r>
            <a:r>
              <a:rPr sz="1400" spc="5" dirty="0">
                <a:latin typeface="Arial"/>
                <a:cs typeface="Arial"/>
              </a:rPr>
              <a:t>Wall </a:t>
            </a:r>
            <a:r>
              <a:rPr sz="1400" dirty="0">
                <a:latin typeface="Arial"/>
                <a:cs typeface="Arial"/>
              </a:rPr>
              <a:t>Street </a:t>
            </a:r>
            <a:r>
              <a:rPr sz="1400" spc="-5" dirty="0">
                <a:latin typeface="Arial"/>
                <a:cs typeface="Arial"/>
              </a:rPr>
              <a:t>Systems,</a:t>
            </a:r>
            <a:r>
              <a:rPr sz="1400" spc="-204" dirty="0">
                <a:latin typeface="Arial"/>
                <a:cs typeface="Arial"/>
              </a:rPr>
              <a:t> </a:t>
            </a:r>
            <a:r>
              <a:rPr sz="1400" dirty="0">
                <a:latin typeface="Arial"/>
                <a:cs typeface="Arial"/>
              </a:rPr>
              <a:t>Munich</a:t>
            </a:r>
          </a:p>
        </p:txBody>
      </p:sp>
      <p:sp>
        <p:nvSpPr>
          <p:cNvPr id="22" name="object 11">
            <a:extLst>
              <a:ext uri="{FF2B5EF4-FFF2-40B4-BE49-F238E27FC236}">
                <a16:creationId xmlns:a16="http://schemas.microsoft.com/office/drawing/2014/main" id="{F501FF55-4C2E-4691-855D-37508CBA649F}"/>
              </a:ext>
            </a:extLst>
          </p:cNvPr>
          <p:cNvSpPr/>
          <p:nvPr/>
        </p:nvSpPr>
        <p:spPr>
          <a:xfrm>
            <a:off x="417576" y="1914634"/>
            <a:ext cx="2194560" cy="2123059"/>
          </a:xfrm>
          <a:prstGeom prst="rect">
            <a:avLst/>
          </a:prstGeom>
          <a:blipFill>
            <a:blip r:embed="rId3" cstate="print"/>
            <a:stretch>
              <a:fillRect/>
            </a:stretch>
          </a:blipFill>
        </p:spPr>
        <p:txBody>
          <a:bodyPr wrap="square" lIns="0" tIns="0" rIns="0" bIns="0" rtlCol="0"/>
          <a:lstStyle/>
          <a:p>
            <a:endParaRPr/>
          </a:p>
        </p:txBody>
      </p:sp>
      <p:sp>
        <p:nvSpPr>
          <p:cNvPr id="23" name="object 12">
            <a:extLst>
              <a:ext uri="{FF2B5EF4-FFF2-40B4-BE49-F238E27FC236}">
                <a16:creationId xmlns:a16="http://schemas.microsoft.com/office/drawing/2014/main" id="{20F78D13-8747-4E69-A181-61602874EDCB}"/>
              </a:ext>
            </a:extLst>
          </p:cNvPr>
          <p:cNvSpPr/>
          <p:nvPr/>
        </p:nvSpPr>
        <p:spPr>
          <a:xfrm>
            <a:off x="222504" y="4414122"/>
            <a:ext cx="2584704" cy="1304543"/>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842780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21"/>
            <p:extLst>
              <p:ext uri="{D42A27DB-BD31-4B8C-83A1-F6EECF244321}">
                <p14:modId xmlns:p14="http://schemas.microsoft.com/office/powerpoint/2010/main" val="1493407937"/>
              </p:ext>
            </p:extLst>
          </p:nvPr>
        </p:nvGraphicFramePr>
        <p:xfrm>
          <a:off x="434975" y="3992775"/>
          <a:ext cx="9170988" cy="2630145"/>
        </p:xfrm>
        <a:graphic>
          <a:graphicData uri="http://schemas.openxmlformats.org/drawingml/2006/table">
            <a:tbl>
              <a:tblPr firstRow="1" bandRow="1">
                <a:tableStyleId>{5C22544A-7EE6-4342-B048-85BDC9FD1C3A}</a:tableStyleId>
              </a:tblPr>
              <a:tblGrid>
                <a:gridCol w="1799178">
                  <a:extLst>
                    <a:ext uri="{9D8B030D-6E8A-4147-A177-3AD203B41FA5}">
                      <a16:colId xmlns:a16="http://schemas.microsoft.com/office/drawing/2014/main" val="700886352"/>
                    </a:ext>
                  </a:extLst>
                </a:gridCol>
                <a:gridCol w="6334812">
                  <a:extLst>
                    <a:ext uri="{9D8B030D-6E8A-4147-A177-3AD203B41FA5}">
                      <a16:colId xmlns:a16="http://schemas.microsoft.com/office/drawing/2014/main" val="1433922371"/>
                    </a:ext>
                  </a:extLst>
                </a:gridCol>
                <a:gridCol w="1036998">
                  <a:extLst>
                    <a:ext uri="{9D8B030D-6E8A-4147-A177-3AD203B41FA5}">
                      <a16:colId xmlns:a16="http://schemas.microsoft.com/office/drawing/2014/main" val="797277928"/>
                    </a:ext>
                  </a:extLst>
                </a:gridCol>
              </a:tblGrid>
              <a:tr h="526029">
                <a:tc gridSpan="2">
                  <a:txBody>
                    <a:bodyPr/>
                    <a:lstStyle/>
                    <a:p>
                      <a:r>
                        <a:rPr lang="en-US" sz="1600" dirty="0"/>
                        <a:t>Value Investing Concentration</a:t>
                      </a:r>
                    </a:p>
                  </a:txBody>
                  <a:tcPr anchor="ctr"/>
                </a:tc>
                <a:tc hMerge="1">
                  <a:txBody>
                    <a:bodyPr/>
                    <a:lstStyle/>
                    <a:p>
                      <a:endParaRPr lang="en-US" dirty="0"/>
                    </a:p>
                  </a:txBody>
                  <a:tcPr/>
                </a:tc>
                <a:tc>
                  <a:txBody>
                    <a:bodyPr/>
                    <a:lstStyle/>
                    <a:p>
                      <a:pPr algn="r"/>
                      <a:r>
                        <a:rPr lang="en-US" sz="1600" dirty="0"/>
                        <a:t>Hours</a:t>
                      </a:r>
                    </a:p>
                  </a:txBody>
                  <a:tcPr anchor="ctr"/>
                </a:tc>
                <a:extLst>
                  <a:ext uri="{0D108BD9-81ED-4DB2-BD59-A6C34878D82A}">
                    <a16:rowId xmlns:a16="http://schemas.microsoft.com/office/drawing/2014/main" val="975613281"/>
                  </a:ext>
                </a:extLst>
              </a:tr>
              <a:tr h="526029">
                <a:tc>
                  <a:txBody>
                    <a:bodyPr/>
                    <a:lstStyle/>
                    <a:p>
                      <a:r>
                        <a:rPr lang="en-US" sz="1600" dirty="0"/>
                        <a:t>AC 444</a:t>
                      </a:r>
                    </a:p>
                  </a:txBody>
                  <a:tcPr anchor="ctr"/>
                </a:tc>
                <a:tc>
                  <a:txBody>
                    <a:bodyPr/>
                    <a:lstStyle/>
                    <a:p>
                      <a:r>
                        <a:rPr lang="en-US" sz="1600" dirty="0"/>
                        <a:t>Financial Analysis – Investing</a:t>
                      </a:r>
                    </a:p>
                  </a:txBody>
                  <a:tcPr anchor="ctr"/>
                </a:tc>
                <a:tc>
                  <a:txBody>
                    <a:bodyPr/>
                    <a:lstStyle/>
                    <a:p>
                      <a:pPr algn="r"/>
                      <a:r>
                        <a:rPr lang="en-US" sz="1600" dirty="0"/>
                        <a:t>3</a:t>
                      </a:r>
                    </a:p>
                  </a:txBody>
                  <a:tcPr anchor="ctr"/>
                </a:tc>
                <a:extLst>
                  <a:ext uri="{0D108BD9-81ED-4DB2-BD59-A6C34878D82A}">
                    <a16:rowId xmlns:a16="http://schemas.microsoft.com/office/drawing/2014/main" val="2759834800"/>
                  </a:ext>
                </a:extLst>
              </a:tr>
              <a:tr h="526029">
                <a:tc>
                  <a:txBody>
                    <a:bodyPr/>
                    <a:lstStyle/>
                    <a:p>
                      <a:r>
                        <a:rPr lang="en-US" sz="1600" dirty="0"/>
                        <a:t>FI 417</a:t>
                      </a:r>
                    </a:p>
                  </a:txBody>
                  <a:tcPr anchor="ctr"/>
                </a:tc>
                <a:tc>
                  <a:txBody>
                    <a:bodyPr/>
                    <a:lstStyle/>
                    <a:p>
                      <a:r>
                        <a:rPr lang="en-US" sz="1600" dirty="0"/>
                        <a:t>Value Investing</a:t>
                      </a:r>
                      <a:r>
                        <a:rPr lang="en-US" sz="1600" baseline="0" dirty="0"/>
                        <a:t> Principles</a:t>
                      </a:r>
                      <a:endParaRPr lang="en-US" sz="1600" dirty="0"/>
                    </a:p>
                  </a:txBody>
                  <a:tcPr anchor="ctr"/>
                </a:tc>
                <a:tc>
                  <a:txBody>
                    <a:bodyPr/>
                    <a:lstStyle/>
                    <a:p>
                      <a:pPr algn="r"/>
                      <a:r>
                        <a:rPr lang="en-US" sz="1600" dirty="0"/>
                        <a:t>3</a:t>
                      </a:r>
                    </a:p>
                  </a:txBody>
                  <a:tcPr anchor="ctr"/>
                </a:tc>
                <a:extLst>
                  <a:ext uri="{0D108BD9-81ED-4DB2-BD59-A6C34878D82A}">
                    <a16:rowId xmlns:a16="http://schemas.microsoft.com/office/drawing/2014/main" val="3501433008"/>
                  </a:ext>
                </a:extLst>
              </a:tr>
              <a:tr h="526029">
                <a:tc>
                  <a:txBody>
                    <a:bodyPr/>
                    <a:lstStyle/>
                    <a:p>
                      <a:r>
                        <a:rPr lang="en-US" sz="1600" dirty="0"/>
                        <a:t>FI 418</a:t>
                      </a:r>
                    </a:p>
                  </a:txBody>
                  <a:tcPr anchor="ctr"/>
                </a:tc>
                <a:tc>
                  <a:txBody>
                    <a:bodyPr/>
                    <a:lstStyle/>
                    <a:p>
                      <a:r>
                        <a:rPr lang="en-US" sz="1600" dirty="0"/>
                        <a:t>Advanced Value Investing</a:t>
                      </a:r>
                    </a:p>
                  </a:txBody>
                  <a:tcPr anchor="ctr"/>
                </a:tc>
                <a:tc>
                  <a:txBody>
                    <a:bodyPr/>
                    <a:lstStyle/>
                    <a:p>
                      <a:pPr algn="r"/>
                      <a:r>
                        <a:rPr lang="en-US" sz="1600" dirty="0"/>
                        <a:t>3</a:t>
                      </a:r>
                    </a:p>
                  </a:txBody>
                  <a:tcPr anchor="ctr"/>
                </a:tc>
                <a:extLst>
                  <a:ext uri="{0D108BD9-81ED-4DB2-BD59-A6C34878D82A}">
                    <a16:rowId xmlns:a16="http://schemas.microsoft.com/office/drawing/2014/main" val="2470454348"/>
                  </a:ext>
                </a:extLst>
              </a:tr>
              <a:tr h="526029">
                <a:tc gridSpan="2">
                  <a:txBody>
                    <a:bodyPr/>
                    <a:lstStyle/>
                    <a:p>
                      <a:r>
                        <a:rPr lang="en-US" sz="1600" b="1" dirty="0"/>
                        <a:t>Total Hours</a:t>
                      </a:r>
                    </a:p>
                  </a:txBody>
                  <a:tcPr anchor="ctr"/>
                </a:tc>
                <a:tc hMerge="1">
                  <a:txBody>
                    <a:bodyPr/>
                    <a:lstStyle/>
                    <a:p>
                      <a:endParaRPr lang="en-US" b="1" dirty="0"/>
                    </a:p>
                  </a:txBody>
                  <a:tcPr/>
                </a:tc>
                <a:tc>
                  <a:txBody>
                    <a:bodyPr/>
                    <a:lstStyle/>
                    <a:p>
                      <a:pPr algn="r"/>
                      <a:r>
                        <a:rPr lang="en-US" sz="1600" b="1" dirty="0"/>
                        <a:t>9</a:t>
                      </a:r>
                    </a:p>
                  </a:txBody>
                  <a:tcPr anchor="ctr"/>
                </a:tc>
                <a:extLst>
                  <a:ext uri="{0D108BD9-81ED-4DB2-BD59-A6C34878D82A}">
                    <a16:rowId xmlns:a16="http://schemas.microsoft.com/office/drawing/2014/main" val="145333594"/>
                  </a:ext>
                </a:extLst>
              </a:tr>
            </a:tbl>
          </a:graphicData>
        </a:graphic>
      </p:graphicFrame>
      <p:sp>
        <p:nvSpPr>
          <p:cNvPr id="9" name="Title 8"/>
          <p:cNvSpPr>
            <a:spLocks noGrp="1"/>
          </p:cNvSpPr>
          <p:nvPr>
            <p:ph type="title"/>
          </p:nvPr>
        </p:nvSpPr>
        <p:spPr/>
        <p:txBody>
          <a:bodyPr/>
          <a:lstStyle/>
          <a:p>
            <a:r>
              <a:rPr lang="en-US" dirty="0"/>
              <a:t>Value Investing Opportunities at UA</a:t>
            </a:r>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7"/>
          </p:nvPr>
        </p:nvSpPr>
        <p:spPr/>
        <p:txBody>
          <a:bodyPr/>
          <a:lstStyle/>
          <a:p>
            <a:endParaRPr lang="en-US"/>
          </a:p>
        </p:txBody>
      </p:sp>
      <p:sp>
        <p:nvSpPr>
          <p:cNvPr id="5" name="Content Placeholder 4"/>
          <p:cNvSpPr>
            <a:spLocks noGrp="1"/>
          </p:cNvSpPr>
          <p:nvPr>
            <p:ph sz="quarter" idx="18"/>
          </p:nvPr>
        </p:nvSpPr>
        <p:spPr>
          <a:xfrm>
            <a:off x="434818" y="1428116"/>
            <a:ext cx="9170955" cy="2351510"/>
          </a:xfrm>
        </p:spPr>
        <p:txBody>
          <a:bodyPr>
            <a:normAutofit fontScale="92500" lnSpcReduction="10000"/>
          </a:bodyPr>
          <a:lstStyle/>
          <a:p>
            <a:pPr marL="0" indent="0">
              <a:lnSpc>
                <a:spcPct val="150000"/>
              </a:lnSpc>
              <a:spcBef>
                <a:spcPts val="1200"/>
              </a:spcBef>
              <a:buNone/>
            </a:pPr>
            <a:r>
              <a:rPr lang="en-US" sz="1600" b="0" dirty="0"/>
              <a:t>The Value Investing concentration provides students with a strong foundation for examining the critical aspects of investing decisions, including generating good ideas, conducting fundamental business and industry research, analyzing financial statements, and credibly estimating what businesses and companies are worth. The focus is on practical applications. Students will be prepared for a broad range of business careers, including investment management, investment banking, private equity, management consulting, corporate business development, corporate finance and entrepreneurship.  The Value Investing concentration is restricted to Finance majors only.</a:t>
            </a:r>
            <a:endParaRPr lang="en-US" sz="1600" dirty="0"/>
          </a:p>
          <a:p>
            <a:pPr>
              <a:lnSpc>
                <a:spcPct val="150000"/>
              </a:lnSpc>
              <a:spcBef>
                <a:spcPts val="1200"/>
              </a:spcBef>
            </a:pPr>
            <a:endParaRPr lang="en-US" dirty="0"/>
          </a:p>
        </p:txBody>
      </p:sp>
      <p:sp>
        <p:nvSpPr>
          <p:cNvPr id="2" name="Text Placeholder 1"/>
          <p:cNvSpPr>
            <a:spLocks noGrp="1"/>
          </p:cNvSpPr>
          <p:nvPr>
            <p:ph type="body" sz="quarter" idx="14"/>
          </p:nvPr>
        </p:nvSpPr>
        <p:spPr/>
        <p:txBody>
          <a:bodyPr/>
          <a:lstStyle/>
          <a:p>
            <a:endParaRPr lang="en-US" dirty="0"/>
          </a:p>
        </p:txBody>
      </p:sp>
      <p:sp>
        <p:nvSpPr>
          <p:cNvPr id="11" name="Text Placeholder 10"/>
          <p:cNvSpPr>
            <a:spLocks noGrp="1"/>
          </p:cNvSpPr>
          <p:nvPr>
            <p:ph type="body" sz="quarter" idx="13"/>
          </p:nvPr>
        </p:nvSpPr>
        <p:spPr/>
        <p:txBody>
          <a:bodyPr/>
          <a:lstStyle/>
          <a:p>
            <a:r>
              <a:rPr lang="en-US" dirty="0"/>
              <a:t>Finance Major; Value Investing Specialization</a:t>
            </a:r>
          </a:p>
        </p:txBody>
      </p:sp>
    </p:spTree>
    <p:extLst>
      <p:ext uri="{BB962C8B-B14F-4D97-AF65-F5344CB8AC3E}">
        <p14:creationId xmlns:p14="http://schemas.microsoft.com/office/powerpoint/2010/main" val="2282285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p:txBody>
          <a:bodyPr/>
          <a:lstStyle/>
          <a:p>
            <a:r>
              <a:rPr lang="en-US" dirty="0"/>
              <a:t>What is Value Investing?</a:t>
            </a:r>
          </a:p>
        </p:txBody>
      </p:sp>
    </p:spTree>
    <p:extLst>
      <p:ext uri="{BB962C8B-B14F-4D97-AF65-F5344CB8AC3E}">
        <p14:creationId xmlns:p14="http://schemas.microsoft.com/office/powerpoint/2010/main" val="3606560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p:txBody>
          <a:bodyPr/>
          <a:lstStyle/>
          <a:p>
            <a:r>
              <a:rPr lang="en-US" dirty="0"/>
              <a:t>Investing as a Business Owner</a:t>
            </a:r>
          </a:p>
        </p:txBody>
      </p:sp>
      <p:sp>
        <p:nvSpPr>
          <p:cNvPr id="9" name="Title 8"/>
          <p:cNvSpPr>
            <a:spLocks noGrp="1"/>
          </p:cNvSpPr>
          <p:nvPr>
            <p:ph type="title"/>
          </p:nvPr>
        </p:nvSpPr>
        <p:spPr/>
        <p:txBody>
          <a:bodyPr/>
          <a:lstStyle/>
          <a:p>
            <a:r>
              <a:rPr lang="en-US" dirty="0"/>
              <a:t>What is Value Investing</a:t>
            </a:r>
          </a:p>
        </p:txBody>
      </p:sp>
      <p:sp>
        <p:nvSpPr>
          <p:cNvPr id="10" name="Content Placeholder 9"/>
          <p:cNvSpPr>
            <a:spLocks noGrp="1"/>
          </p:cNvSpPr>
          <p:nvPr>
            <p:ph idx="1"/>
          </p:nvPr>
        </p:nvSpPr>
        <p:spPr>
          <a:xfrm>
            <a:off x="426161" y="1424433"/>
            <a:ext cx="9164879" cy="5596128"/>
          </a:xfrm>
        </p:spPr>
        <p:txBody>
          <a:bodyPr/>
          <a:lstStyle/>
          <a:p>
            <a:pPr>
              <a:spcBef>
                <a:spcPts val="1337"/>
              </a:spcBef>
            </a:pPr>
            <a:r>
              <a:rPr lang="en-US" dirty="0"/>
              <a:t>Main objective is to find stocks trading at less than their intrinsic value</a:t>
            </a:r>
          </a:p>
          <a:p>
            <a:pPr lvl="1">
              <a:spcBef>
                <a:spcPts val="1337"/>
              </a:spcBef>
            </a:pPr>
            <a:r>
              <a:rPr lang="en-US" dirty="0"/>
              <a:t>This discount provides us a margin of safety (i.e. we can be wrong and still make money)</a:t>
            </a:r>
          </a:p>
          <a:p>
            <a:pPr lvl="1">
              <a:spcBef>
                <a:spcPts val="1337"/>
              </a:spcBef>
            </a:pPr>
            <a:r>
              <a:rPr lang="en-US" dirty="0"/>
              <a:t>This can only be done with the belief that markets are </a:t>
            </a:r>
            <a:r>
              <a:rPr lang="en-US" i="1" dirty="0"/>
              <a:t>mostly efficient</a:t>
            </a:r>
          </a:p>
          <a:p>
            <a:pPr>
              <a:spcBef>
                <a:spcPts val="1337"/>
              </a:spcBef>
            </a:pPr>
            <a:r>
              <a:rPr lang="en-US" dirty="0"/>
              <a:t>Value Investors view investing as buying a small part of a business</a:t>
            </a:r>
          </a:p>
          <a:p>
            <a:pPr lvl="1">
              <a:spcBef>
                <a:spcPts val="1337"/>
              </a:spcBef>
            </a:pPr>
            <a:r>
              <a:rPr lang="en-US" dirty="0"/>
              <a:t>i.e. Purchasing one share of Amazon means you’re purchasing .0000002% of the company</a:t>
            </a:r>
            <a:endParaRPr lang="en-US" b="0" dirty="0"/>
          </a:p>
          <a:p>
            <a:pPr>
              <a:spcBef>
                <a:spcPts val="669"/>
              </a:spcBef>
            </a:pPr>
            <a:r>
              <a:rPr lang="en-US" dirty="0"/>
              <a:t>As such, we spend our time researching the business more than the quantitative data</a:t>
            </a:r>
          </a:p>
          <a:p>
            <a:pPr lvl="1">
              <a:spcBef>
                <a:spcPts val="669"/>
              </a:spcBef>
            </a:pPr>
            <a:r>
              <a:rPr lang="en-US" dirty="0"/>
              <a:t>Some key traits of our successful investments include:</a:t>
            </a:r>
          </a:p>
          <a:p>
            <a:pPr lvl="2">
              <a:spcBef>
                <a:spcPts val="669"/>
              </a:spcBef>
            </a:pPr>
            <a:r>
              <a:rPr lang="en-US" dirty="0"/>
              <a:t>Businesses we understand</a:t>
            </a:r>
          </a:p>
          <a:p>
            <a:pPr lvl="2">
              <a:spcBef>
                <a:spcPts val="669"/>
              </a:spcBef>
            </a:pPr>
            <a:r>
              <a:rPr lang="en-US" dirty="0"/>
              <a:t>A strong moat</a:t>
            </a:r>
          </a:p>
          <a:p>
            <a:pPr lvl="2">
              <a:spcBef>
                <a:spcPts val="669"/>
              </a:spcBef>
            </a:pPr>
            <a:r>
              <a:rPr lang="en-US" dirty="0"/>
              <a:t>Competent management teams</a:t>
            </a:r>
          </a:p>
          <a:p>
            <a:pPr lvl="2">
              <a:spcBef>
                <a:spcPts val="669"/>
              </a:spcBef>
            </a:pPr>
            <a:r>
              <a:rPr lang="en-US" dirty="0"/>
              <a:t>Significant amount of free cash flow</a:t>
            </a:r>
          </a:p>
          <a:p>
            <a:pPr lvl="2">
              <a:spcBef>
                <a:spcPts val="669"/>
              </a:spcBef>
            </a:pPr>
            <a:endParaRPr lang="en-US" dirty="0"/>
          </a:p>
          <a:p>
            <a:pPr lvl="2">
              <a:spcBef>
                <a:spcPts val="669"/>
              </a:spcBef>
            </a:pPr>
            <a:endParaRPr lang="en-US" dirty="0"/>
          </a:p>
          <a:p>
            <a:pPr marL="0" indent="0">
              <a:spcBef>
                <a:spcPts val="669"/>
              </a:spcBef>
              <a:buNone/>
            </a:pPr>
            <a:r>
              <a:rPr lang="en-US" sz="1800" dirty="0"/>
              <a:t>“All intelligent investing is value investing- acquiring more than you are paying for. You must value the business in order to value the stock”</a:t>
            </a:r>
          </a:p>
          <a:p>
            <a:pPr marL="0" indent="0">
              <a:spcBef>
                <a:spcPts val="669"/>
              </a:spcBef>
              <a:buNone/>
            </a:pPr>
            <a:r>
              <a:rPr lang="en-US" sz="1800" dirty="0"/>
              <a:t>                         					-Charlie </a:t>
            </a:r>
            <a:r>
              <a:rPr lang="en-US" sz="1800" dirty="0" err="1"/>
              <a:t>Munger</a:t>
            </a:r>
            <a:endParaRPr lang="en-US" sz="1800" dirty="0"/>
          </a:p>
          <a:p>
            <a:pPr lvl="2">
              <a:spcBef>
                <a:spcPts val="669"/>
              </a:spcBef>
            </a:pPr>
            <a:endParaRPr lang="en-US" dirty="0"/>
          </a:p>
        </p:txBody>
      </p:sp>
      <p:sp>
        <p:nvSpPr>
          <p:cNvPr id="2" name="Text Placeholder 1"/>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014967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21"/>
          </p:nvPr>
        </p:nvSpPr>
        <p:spPr/>
        <p:txBody>
          <a:bodyPr/>
          <a:lstStyle/>
          <a:p>
            <a:endParaRPr lang="en-US"/>
          </a:p>
        </p:txBody>
      </p:sp>
      <p:sp>
        <p:nvSpPr>
          <p:cNvPr id="13" name="Text Placeholder 12"/>
          <p:cNvSpPr>
            <a:spLocks noGrp="1"/>
          </p:cNvSpPr>
          <p:nvPr>
            <p:ph type="body" sz="quarter" idx="22"/>
          </p:nvPr>
        </p:nvSpPr>
        <p:spPr/>
        <p:txBody>
          <a:bodyPr/>
          <a:lstStyle/>
          <a:p>
            <a:endParaRPr lang="en-US"/>
          </a:p>
        </p:txBody>
      </p:sp>
      <p:sp>
        <p:nvSpPr>
          <p:cNvPr id="11" name="Text Placeholder 10"/>
          <p:cNvSpPr>
            <a:spLocks noGrp="1"/>
          </p:cNvSpPr>
          <p:nvPr>
            <p:ph type="body" sz="quarter" idx="14"/>
          </p:nvPr>
        </p:nvSpPr>
        <p:spPr/>
        <p:txBody>
          <a:bodyPr/>
          <a:lstStyle/>
          <a:p>
            <a:endParaRPr lang="en-US"/>
          </a:p>
        </p:txBody>
      </p:sp>
      <p:sp>
        <p:nvSpPr>
          <p:cNvPr id="9" name="Title 8"/>
          <p:cNvSpPr>
            <a:spLocks noGrp="1"/>
          </p:cNvSpPr>
          <p:nvPr>
            <p:ph type="title"/>
          </p:nvPr>
        </p:nvSpPr>
        <p:spPr/>
        <p:txBody>
          <a:bodyPr/>
          <a:lstStyle/>
          <a:p>
            <a:r>
              <a:rPr lang="en-US" dirty="0"/>
              <a:t>What is Value Investing?</a:t>
            </a:r>
          </a:p>
        </p:txBody>
      </p:sp>
      <p:sp>
        <p:nvSpPr>
          <p:cNvPr id="14" name="Content Placeholder 13"/>
          <p:cNvSpPr>
            <a:spLocks noGrp="1"/>
          </p:cNvSpPr>
          <p:nvPr>
            <p:ph sz="quarter" idx="23"/>
          </p:nvPr>
        </p:nvSpPr>
        <p:spPr/>
        <p:txBody>
          <a:bodyPr/>
          <a:lstStyle/>
          <a:p>
            <a:r>
              <a:rPr lang="en-US" dirty="0"/>
              <a:t>Market returns will ebb and flow, so we want to focus on earning consistent, long-term absolute returns</a:t>
            </a:r>
          </a:p>
          <a:p>
            <a:r>
              <a:rPr lang="en-US" dirty="0"/>
              <a:t>We want to do our best to ignore short-term market gyrations and compound our returns over time</a:t>
            </a:r>
          </a:p>
          <a:p>
            <a:endParaRPr lang="en-US" dirty="0"/>
          </a:p>
        </p:txBody>
      </p:sp>
      <p:sp>
        <p:nvSpPr>
          <p:cNvPr id="15" name="Content Placeholder 14"/>
          <p:cNvSpPr>
            <a:spLocks noGrp="1"/>
          </p:cNvSpPr>
          <p:nvPr>
            <p:ph sz="quarter" idx="24"/>
          </p:nvPr>
        </p:nvSpPr>
        <p:spPr/>
        <p:txBody>
          <a:bodyPr/>
          <a:lstStyle/>
          <a:p>
            <a:r>
              <a:rPr lang="en-US" dirty="0"/>
              <a:t>The two most important rules of investing:</a:t>
            </a:r>
          </a:p>
          <a:p>
            <a:pPr lvl="1"/>
            <a:r>
              <a:rPr lang="en-US" dirty="0"/>
              <a:t>Don’t lose money</a:t>
            </a:r>
          </a:p>
          <a:p>
            <a:pPr lvl="1"/>
            <a:r>
              <a:rPr lang="en-US" dirty="0"/>
              <a:t>Never forget rule number 1</a:t>
            </a:r>
          </a:p>
          <a:p>
            <a:r>
              <a:rPr lang="en-US" dirty="0"/>
              <a:t>We want to </a:t>
            </a:r>
            <a:r>
              <a:rPr lang="en-US" i="1" dirty="0"/>
              <a:t>prevent permanent capital loss</a:t>
            </a:r>
            <a:endParaRPr lang="en-US" dirty="0"/>
          </a:p>
          <a:p>
            <a:pPr lvl="1"/>
            <a:r>
              <a:rPr lang="en-US" dirty="0"/>
              <a:t>A 50% return can be wiped out with a 33% loss</a:t>
            </a:r>
          </a:p>
          <a:p>
            <a:pPr lvl="1"/>
            <a:r>
              <a:rPr lang="en-US" dirty="0"/>
              <a:t>A 50% loss takes a 100% return to reset</a:t>
            </a:r>
          </a:p>
          <a:p>
            <a:r>
              <a:rPr lang="en-US" dirty="0"/>
              <a:t>Modern Portfolio Theory hypothesizes that in order to earn higher returns, one must take greater risk</a:t>
            </a:r>
          </a:p>
          <a:p>
            <a:pPr lvl="1"/>
            <a:r>
              <a:rPr lang="en-US" dirty="0"/>
              <a:t>Value investors don’t believe this</a:t>
            </a:r>
          </a:p>
          <a:p>
            <a:pPr lvl="1"/>
            <a:r>
              <a:rPr lang="en-US" dirty="0"/>
              <a:t>Our margin of safety protects some of our downside</a:t>
            </a:r>
          </a:p>
          <a:p>
            <a:r>
              <a:rPr lang="en-US" dirty="0"/>
              <a:t>Since markets are mostly efficient, we believe that the intrinsic value will ultimately be reflected</a:t>
            </a:r>
          </a:p>
          <a:p>
            <a:r>
              <a:rPr lang="en-US" dirty="0"/>
              <a:t>An added emphasis on value stability further reduces our downside</a:t>
            </a:r>
          </a:p>
        </p:txBody>
      </p:sp>
      <p:sp>
        <p:nvSpPr>
          <p:cNvPr id="10" name="Text Placeholder 9"/>
          <p:cNvSpPr>
            <a:spLocks noGrp="1"/>
          </p:cNvSpPr>
          <p:nvPr>
            <p:ph type="body" sz="quarter" idx="13"/>
          </p:nvPr>
        </p:nvSpPr>
        <p:spPr/>
        <p:txBody>
          <a:bodyPr/>
          <a:lstStyle/>
          <a:p>
            <a:r>
              <a:rPr lang="en-US" dirty="0"/>
              <a:t>Two Main Objectives of Value Investing</a:t>
            </a:r>
          </a:p>
        </p:txBody>
      </p:sp>
      <p:grpSp>
        <p:nvGrpSpPr>
          <p:cNvPr id="2" name="Group 1"/>
          <p:cNvGrpSpPr/>
          <p:nvPr/>
        </p:nvGrpSpPr>
        <p:grpSpPr>
          <a:xfrm>
            <a:off x="429161" y="1377284"/>
            <a:ext cx="4430933" cy="296491"/>
            <a:chOff x="429161" y="1377284"/>
            <a:chExt cx="4430933" cy="296491"/>
          </a:xfrm>
        </p:grpSpPr>
        <p:sp>
          <p:nvSpPr>
            <p:cNvPr id="19" name="TextBox 18"/>
            <p:cNvSpPr txBox="1"/>
            <p:nvPr/>
          </p:nvSpPr>
          <p:spPr>
            <a:xfrm>
              <a:off x="429161" y="1377284"/>
              <a:ext cx="4430933" cy="296491"/>
            </a:xfrm>
            <a:prstGeom prst="rect">
              <a:avLst/>
            </a:prstGeom>
            <a:noFill/>
          </p:spPr>
          <p:txBody>
            <a:bodyPr wrap="square" tIns="0" bIns="45720" rtlCol="0" anchor="b" anchorCtr="0">
              <a:noAutofit/>
            </a:bodyPr>
            <a:lstStyle/>
            <a:p>
              <a:r>
                <a:rPr lang="en-US" sz="1600" b="1" dirty="0"/>
                <a:t>Minimize Risk</a:t>
              </a:r>
            </a:p>
          </p:txBody>
        </p:sp>
        <p:cxnSp>
          <p:nvCxnSpPr>
            <p:cNvPr id="20" name="Straight Connector 19"/>
            <p:cNvCxnSpPr/>
            <p:nvPr/>
          </p:nvCxnSpPr>
          <p:spPr>
            <a:xfrm>
              <a:off x="429161" y="1673775"/>
              <a:ext cx="443093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5170437" y="1377284"/>
            <a:ext cx="4430306" cy="296491"/>
            <a:chOff x="5170437" y="1377284"/>
            <a:chExt cx="4430306" cy="296491"/>
          </a:xfrm>
        </p:grpSpPr>
        <p:sp>
          <p:nvSpPr>
            <p:cNvPr id="51" name="TextBox 50"/>
            <p:cNvSpPr txBox="1"/>
            <p:nvPr/>
          </p:nvSpPr>
          <p:spPr>
            <a:xfrm>
              <a:off x="5170437" y="1377284"/>
              <a:ext cx="4430306" cy="296491"/>
            </a:xfrm>
            <a:prstGeom prst="rect">
              <a:avLst/>
            </a:prstGeom>
            <a:noFill/>
          </p:spPr>
          <p:txBody>
            <a:bodyPr wrap="square" tIns="0" bIns="45720" rtlCol="0" anchor="b" anchorCtr="0">
              <a:noAutofit/>
            </a:bodyPr>
            <a:lstStyle/>
            <a:p>
              <a:r>
                <a:rPr lang="en-US" sz="1600" b="1" dirty="0"/>
                <a:t>Earn Absolute Return</a:t>
              </a:r>
            </a:p>
          </p:txBody>
        </p:sp>
        <p:cxnSp>
          <p:nvCxnSpPr>
            <p:cNvPr id="52" name="Straight Connector 51"/>
            <p:cNvCxnSpPr/>
            <p:nvPr/>
          </p:nvCxnSpPr>
          <p:spPr>
            <a:xfrm>
              <a:off x="5170437" y="1673775"/>
              <a:ext cx="443030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2226" y="2928161"/>
            <a:ext cx="2859037" cy="3941586"/>
          </a:xfrm>
          <a:prstGeom prst="rect">
            <a:avLst/>
          </a:prstGeom>
        </p:spPr>
      </p:pic>
    </p:spTree>
    <p:extLst>
      <p:ext uri="{BB962C8B-B14F-4D97-AF65-F5344CB8AC3E}">
        <p14:creationId xmlns:p14="http://schemas.microsoft.com/office/powerpoint/2010/main" val="1315346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 Investing with CIMG</a:t>
            </a:r>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4"/>
          </p:nvPr>
        </p:nvSpPr>
        <p:spPr/>
        <p:txBody>
          <a:bodyPr/>
          <a:lstStyle/>
          <a:p>
            <a:endParaRPr lang="en-US"/>
          </a:p>
        </p:txBody>
      </p:sp>
      <p:sp>
        <p:nvSpPr>
          <p:cNvPr id="5" name="Text Placeholder 4"/>
          <p:cNvSpPr>
            <a:spLocks noGrp="1"/>
          </p:cNvSpPr>
          <p:nvPr>
            <p:ph type="body" sz="quarter" idx="13"/>
          </p:nvPr>
        </p:nvSpPr>
        <p:spPr/>
        <p:txBody>
          <a:bodyPr/>
          <a:lstStyle/>
          <a:p>
            <a:endParaRPr lang="en-US" dirty="0"/>
          </a:p>
        </p:txBody>
      </p:sp>
      <p:grpSp>
        <p:nvGrpSpPr>
          <p:cNvPr id="8" name="Group 7">
            <a:extLst>
              <a:ext uri="{FF2B5EF4-FFF2-40B4-BE49-F238E27FC236}">
                <a16:creationId xmlns:a16="http://schemas.microsoft.com/office/drawing/2014/main" id="{46B88C02-E9AC-4585-AE24-40BE719E7031}"/>
              </a:ext>
            </a:extLst>
          </p:cNvPr>
          <p:cNvGrpSpPr/>
          <p:nvPr/>
        </p:nvGrpSpPr>
        <p:grpSpPr>
          <a:xfrm>
            <a:off x="429161" y="1377284"/>
            <a:ext cx="9176611" cy="296491"/>
            <a:chOff x="429161" y="1377284"/>
            <a:chExt cx="4430933" cy="296491"/>
          </a:xfrm>
        </p:grpSpPr>
        <p:sp>
          <p:nvSpPr>
            <p:cNvPr id="9" name="TextBox 8">
              <a:extLst>
                <a:ext uri="{FF2B5EF4-FFF2-40B4-BE49-F238E27FC236}">
                  <a16:creationId xmlns:a16="http://schemas.microsoft.com/office/drawing/2014/main" id="{F21AFC40-F4AD-4CC1-82EB-B2E472500D13}"/>
                </a:ext>
              </a:extLst>
            </p:cNvPr>
            <p:cNvSpPr txBox="1"/>
            <p:nvPr/>
          </p:nvSpPr>
          <p:spPr>
            <a:xfrm>
              <a:off x="429161" y="1377284"/>
              <a:ext cx="4430933" cy="296491"/>
            </a:xfrm>
            <a:prstGeom prst="rect">
              <a:avLst/>
            </a:prstGeom>
            <a:noFill/>
          </p:spPr>
          <p:txBody>
            <a:bodyPr wrap="square" tIns="0" bIns="45720" rtlCol="0" anchor="b" anchorCtr="0">
              <a:no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mn-cs"/>
                </a:rPr>
                <a:t>Investment Philosophy</a:t>
              </a:r>
            </a:p>
          </p:txBody>
        </p:sp>
        <p:cxnSp>
          <p:nvCxnSpPr>
            <p:cNvPr id="10" name="Straight Connector 9">
              <a:extLst>
                <a:ext uri="{FF2B5EF4-FFF2-40B4-BE49-F238E27FC236}">
                  <a16:creationId xmlns:a16="http://schemas.microsoft.com/office/drawing/2014/main" id="{0B527640-1CC4-449F-8251-B945F9971962}"/>
                </a:ext>
              </a:extLst>
            </p:cNvPr>
            <p:cNvCxnSpPr/>
            <p:nvPr/>
          </p:nvCxnSpPr>
          <p:spPr>
            <a:xfrm>
              <a:off x="429161" y="1673775"/>
              <a:ext cx="443093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 name="Rectangle 5">
            <a:extLst>
              <a:ext uri="{FF2B5EF4-FFF2-40B4-BE49-F238E27FC236}">
                <a16:creationId xmlns:a16="http://schemas.microsoft.com/office/drawing/2014/main" id="{D6E38EAB-4660-4FB4-9796-50A56A30B2A6}"/>
              </a:ext>
            </a:extLst>
          </p:cNvPr>
          <p:cNvSpPr/>
          <p:nvPr/>
        </p:nvSpPr>
        <p:spPr>
          <a:xfrm>
            <a:off x="429161" y="1816619"/>
            <a:ext cx="9144000"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Value Investing</a:t>
            </a:r>
          </a:p>
        </p:txBody>
      </p:sp>
      <p:sp>
        <p:nvSpPr>
          <p:cNvPr id="12" name="Rectangle 11">
            <a:extLst>
              <a:ext uri="{FF2B5EF4-FFF2-40B4-BE49-F238E27FC236}">
                <a16:creationId xmlns:a16="http://schemas.microsoft.com/office/drawing/2014/main" id="{023F63D4-3AA2-45A9-BB77-4C8E1339DA9A}"/>
              </a:ext>
            </a:extLst>
          </p:cNvPr>
          <p:cNvSpPr/>
          <p:nvPr/>
        </p:nvSpPr>
        <p:spPr>
          <a:xfrm>
            <a:off x="1343561" y="2544580"/>
            <a:ext cx="8229600" cy="27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t>The Concept of Intrinsic Value</a:t>
            </a:r>
          </a:p>
        </p:txBody>
      </p:sp>
      <p:sp>
        <p:nvSpPr>
          <p:cNvPr id="13" name="Rectangle 12">
            <a:extLst>
              <a:ext uri="{FF2B5EF4-FFF2-40B4-BE49-F238E27FC236}">
                <a16:creationId xmlns:a16="http://schemas.microsoft.com/office/drawing/2014/main" id="{CA8A6C94-E82C-4189-B45B-41EEF351B6B9}"/>
              </a:ext>
            </a:extLst>
          </p:cNvPr>
          <p:cNvSpPr/>
          <p:nvPr/>
        </p:nvSpPr>
        <p:spPr>
          <a:xfrm>
            <a:off x="1343561" y="3376175"/>
            <a:ext cx="8229600" cy="27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t>The Assumption of Inefficient Markets</a:t>
            </a:r>
          </a:p>
        </p:txBody>
      </p:sp>
      <p:sp>
        <p:nvSpPr>
          <p:cNvPr id="14" name="Rectangle 13">
            <a:extLst>
              <a:ext uri="{FF2B5EF4-FFF2-40B4-BE49-F238E27FC236}">
                <a16:creationId xmlns:a16="http://schemas.microsoft.com/office/drawing/2014/main" id="{F706B989-8BC6-4D73-8A44-CB3C98DD75F0}"/>
              </a:ext>
            </a:extLst>
          </p:cNvPr>
          <p:cNvSpPr/>
          <p:nvPr/>
        </p:nvSpPr>
        <p:spPr>
          <a:xfrm>
            <a:off x="1343561" y="4207770"/>
            <a:ext cx="8229600" cy="27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t>The Requirement of a Margin of Safety</a:t>
            </a:r>
          </a:p>
        </p:txBody>
      </p:sp>
      <p:sp>
        <p:nvSpPr>
          <p:cNvPr id="15" name="Rectangle 14">
            <a:extLst>
              <a:ext uri="{FF2B5EF4-FFF2-40B4-BE49-F238E27FC236}">
                <a16:creationId xmlns:a16="http://schemas.microsoft.com/office/drawing/2014/main" id="{CDBCC6E5-84F3-40A7-A299-3DA9FFAD7D82}"/>
              </a:ext>
            </a:extLst>
          </p:cNvPr>
          <p:cNvSpPr/>
          <p:nvPr/>
        </p:nvSpPr>
        <p:spPr>
          <a:xfrm>
            <a:off x="1343561" y="5039365"/>
            <a:ext cx="8229600" cy="27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t>The Importance of a Quality Business</a:t>
            </a:r>
          </a:p>
        </p:txBody>
      </p:sp>
      <p:sp>
        <p:nvSpPr>
          <p:cNvPr id="16" name="Rectangle 15">
            <a:extLst>
              <a:ext uri="{FF2B5EF4-FFF2-40B4-BE49-F238E27FC236}">
                <a16:creationId xmlns:a16="http://schemas.microsoft.com/office/drawing/2014/main" id="{DB956F6D-1102-4E7A-BD52-32E6AD27F3C1}"/>
              </a:ext>
            </a:extLst>
          </p:cNvPr>
          <p:cNvSpPr/>
          <p:nvPr/>
        </p:nvSpPr>
        <p:spPr>
          <a:xfrm>
            <a:off x="1343561" y="5870960"/>
            <a:ext cx="8229600" cy="27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t>The Necessity of Investing with an Edge</a:t>
            </a:r>
          </a:p>
        </p:txBody>
      </p:sp>
      <p:cxnSp>
        <p:nvCxnSpPr>
          <p:cNvPr id="17" name="Straight Connector 16">
            <a:extLst>
              <a:ext uri="{FF2B5EF4-FFF2-40B4-BE49-F238E27FC236}">
                <a16:creationId xmlns:a16="http://schemas.microsoft.com/office/drawing/2014/main" id="{B8FA6E7B-DEE2-4F7C-ABBB-7CF6609F1A7C}"/>
              </a:ext>
            </a:extLst>
          </p:cNvPr>
          <p:cNvCxnSpPr>
            <a:cxnSpLocks/>
          </p:cNvCxnSpPr>
          <p:nvPr/>
        </p:nvCxnSpPr>
        <p:spPr>
          <a:xfrm>
            <a:off x="826209" y="2273819"/>
            <a:ext cx="0" cy="3734301"/>
          </a:xfrm>
          <a:prstGeom prst="line">
            <a:avLst/>
          </a:prstGeom>
          <a:ln w="19050">
            <a:solidFill>
              <a:srgbClr val="012069"/>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344F146-533C-4474-9408-DAD11F9CFEBC}"/>
              </a:ext>
            </a:extLst>
          </p:cNvPr>
          <p:cNvCxnSpPr>
            <a:cxnSpLocks/>
            <a:stCxn id="12" idx="1"/>
          </p:cNvCxnSpPr>
          <p:nvPr/>
        </p:nvCxnSpPr>
        <p:spPr>
          <a:xfrm flipH="1">
            <a:off x="826209" y="2681740"/>
            <a:ext cx="517352" cy="0"/>
          </a:xfrm>
          <a:prstGeom prst="line">
            <a:avLst/>
          </a:prstGeom>
          <a:ln w="19050">
            <a:solidFill>
              <a:srgbClr val="01206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6704466-C98B-4A30-9FB7-494B6F6CE254}"/>
              </a:ext>
            </a:extLst>
          </p:cNvPr>
          <p:cNvCxnSpPr>
            <a:cxnSpLocks/>
          </p:cNvCxnSpPr>
          <p:nvPr/>
        </p:nvCxnSpPr>
        <p:spPr>
          <a:xfrm flipH="1">
            <a:off x="826209" y="3516084"/>
            <a:ext cx="517352" cy="0"/>
          </a:xfrm>
          <a:prstGeom prst="line">
            <a:avLst/>
          </a:prstGeom>
          <a:ln w="19050">
            <a:solidFill>
              <a:srgbClr val="01206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4EA105-E1F2-46EF-8DCF-A6D0196C5C43}"/>
              </a:ext>
            </a:extLst>
          </p:cNvPr>
          <p:cNvCxnSpPr>
            <a:cxnSpLocks/>
          </p:cNvCxnSpPr>
          <p:nvPr/>
        </p:nvCxnSpPr>
        <p:spPr>
          <a:xfrm flipH="1">
            <a:off x="826209" y="4337248"/>
            <a:ext cx="517352" cy="0"/>
          </a:xfrm>
          <a:prstGeom prst="line">
            <a:avLst/>
          </a:prstGeom>
          <a:ln w="19050">
            <a:solidFill>
              <a:srgbClr val="01206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D6D854C-280B-4654-A0D3-F8BF05396C2A}"/>
              </a:ext>
            </a:extLst>
          </p:cNvPr>
          <p:cNvCxnSpPr>
            <a:cxnSpLocks/>
          </p:cNvCxnSpPr>
          <p:nvPr/>
        </p:nvCxnSpPr>
        <p:spPr>
          <a:xfrm flipH="1">
            <a:off x="826209" y="5176525"/>
            <a:ext cx="517352" cy="0"/>
          </a:xfrm>
          <a:prstGeom prst="line">
            <a:avLst/>
          </a:prstGeom>
          <a:ln w="19050">
            <a:solidFill>
              <a:srgbClr val="012069"/>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7AD15371-C973-49BD-A4A2-D788CCE4AC96}"/>
              </a:ext>
            </a:extLst>
          </p:cNvPr>
          <p:cNvSpPr/>
          <p:nvPr/>
        </p:nvSpPr>
        <p:spPr>
          <a:xfrm>
            <a:off x="1343561" y="6163150"/>
            <a:ext cx="8229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Arial" panose="020B0604020202020204" pitchFamily="34" charset="0"/>
              <a:buChar char="•"/>
            </a:pPr>
            <a:r>
              <a:rPr lang="en-US" sz="1400" dirty="0">
                <a:solidFill>
                  <a:schemeClr val="tx1"/>
                </a:solidFill>
              </a:rPr>
              <a:t>CIMG believes that to beat the market, one needs to discern what makes their investment process better than their peers, either on an informational, analytical, or behavioral basis.</a:t>
            </a:r>
          </a:p>
        </p:txBody>
      </p:sp>
      <p:cxnSp>
        <p:nvCxnSpPr>
          <p:cNvPr id="24" name="Straight Connector 23">
            <a:extLst>
              <a:ext uri="{FF2B5EF4-FFF2-40B4-BE49-F238E27FC236}">
                <a16:creationId xmlns:a16="http://schemas.microsoft.com/office/drawing/2014/main" id="{CABB0CD0-8EE3-4F4C-99D3-D4DCF90027E7}"/>
              </a:ext>
            </a:extLst>
          </p:cNvPr>
          <p:cNvCxnSpPr>
            <a:cxnSpLocks/>
          </p:cNvCxnSpPr>
          <p:nvPr/>
        </p:nvCxnSpPr>
        <p:spPr>
          <a:xfrm flipH="1">
            <a:off x="826209" y="6008120"/>
            <a:ext cx="517352" cy="0"/>
          </a:xfrm>
          <a:prstGeom prst="line">
            <a:avLst/>
          </a:prstGeom>
          <a:ln w="19050">
            <a:solidFill>
              <a:srgbClr val="012069"/>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15F20FB8-1466-4320-BD81-E2BAE563D860}"/>
              </a:ext>
            </a:extLst>
          </p:cNvPr>
          <p:cNvSpPr/>
          <p:nvPr/>
        </p:nvSpPr>
        <p:spPr>
          <a:xfrm>
            <a:off x="1343561" y="2818900"/>
            <a:ext cx="8229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Arial" panose="020B0604020202020204" pitchFamily="34" charset="0"/>
              <a:buChar char="•"/>
            </a:pPr>
            <a:r>
              <a:rPr lang="en-US" sz="1400" dirty="0">
                <a:solidFill>
                  <a:schemeClr val="tx1"/>
                </a:solidFill>
              </a:rPr>
              <a:t>CIMG believes that businesses have an appraisable intrinsic value that solely depends on the future cash flows that business can be expected to produce.</a:t>
            </a:r>
          </a:p>
        </p:txBody>
      </p:sp>
      <p:sp>
        <p:nvSpPr>
          <p:cNvPr id="32" name="Rectangle 31">
            <a:extLst>
              <a:ext uri="{FF2B5EF4-FFF2-40B4-BE49-F238E27FC236}">
                <a16:creationId xmlns:a16="http://schemas.microsoft.com/office/drawing/2014/main" id="{4FAAF4C2-BCEF-400D-8550-73F015A84448}"/>
              </a:ext>
            </a:extLst>
          </p:cNvPr>
          <p:cNvSpPr/>
          <p:nvPr/>
        </p:nvSpPr>
        <p:spPr>
          <a:xfrm>
            <a:off x="1343561" y="5327089"/>
            <a:ext cx="8229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Arial" panose="020B0604020202020204" pitchFamily="34" charset="0"/>
              <a:buChar char="•"/>
            </a:pPr>
            <a:r>
              <a:rPr lang="en-US" sz="1400" dirty="0">
                <a:solidFill>
                  <a:schemeClr val="tx1"/>
                </a:solidFill>
              </a:rPr>
              <a:t>CIMG prioritizes quality businesses by overweighting them in our portfolio ceteris paribus. We mostly agree that a great business at a fair price is better than a fair business at a great price.</a:t>
            </a:r>
          </a:p>
        </p:txBody>
      </p:sp>
      <p:sp>
        <p:nvSpPr>
          <p:cNvPr id="33" name="Rectangle 32">
            <a:extLst>
              <a:ext uri="{FF2B5EF4-FFF2-40B4-BE49-F238E27FC236}">
                <a16:creationId xmlns:a16="http://schemas.microsoft.com/office/drawing/2014/main" id="{946D90BC-BF85-46E4-9E83-7D450264B6B8}"/>
              </a:ext>
            </a:extLst>
          </p:cNvPr>
          <p:cNvSpPr/>
          <p:nvPr/>
        </p:nvSpPr>
        <p:spPr>
          <a:xfrm>
            <a:off x="1343561" y="3654963"/>
            <a:ext cx="8229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Arial" panose="020B0604020202020204" pitchFamily="34" charset="0"/>
              <a:buChar char="•"/>
            </a:pPr>
            <a:r>
              <a:rPr lang="en-US" sz="1400" dirty="0">
                <a:solidFill>
                  <a:schemeClr val="tx1"/>
                </a:solidFill>
              </a:rPr>
              <a:t>CIMG believes that market prices frequently detach from intrinsic value, offering opportunities for investors to buy securities for less than they are worth and achieve better returns with less risk.</a:t>
            </a:r>
          </a:p>
        </p:txBody>
      </p:sp>
      <p:sp>
        <p:nvSpPr>
          <p:cNvPr id="34" name="Rectangle 33">
            <a:extLst>
              <a:ext uri="{FF2B5EF4-FFF2-40B4-BE49-F238E27FC236}">
                <a16:creationId xmlns:a16="http://schemas.microsoft.com/office/drawing/2014/main" id="{F36FA52B-0138-4428-A293-87C8204AD239}"/>
              </a:ext>
            </a:extLst>
          </p:cNvPr>
          <p:cNvSpPr/>
          <p:nvPr/>
        </p:nvSpPr>
        <p:spPr>
          <a:xfrm>
            <a:off x="1343561" y="4491026"/>
            <a:ext cx="8229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Arial" panose="020B0604020202020204" pitchFamily="34" charset="0"/>
              <a:buChar char="•"/>
            </a:pPr>
            <a:r>
              <a:rPr lang="en-US" sz="1400" dirty="0">
                <a:solidFill>
                  <a:schemeClr val="tx1"/>
                </a:solidFill>
              </a:rPr>
              <a:t>CIMG only invests when it believes the gap between market price and intrinsic value is so large that it should overcome any assumptions about the future that may prove mistaken.</a:t>
            </a:r>
          </a:p>
        </p:txBody>
      </p:sp>
    </p:spTree>
    <p:extLst>
      <p:ext uri="{BB962C8B-B14F-4D97-AF65-F5344CB8AC3E}">
        <p14:creationId xmlns:p14="http://schemas.microsoft.com/office/powerpoint/2010/main" val="1714237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p:txBody>
          <a:bodyPr/>
          <a:lstStyle/>
          <a:p>
            <a:r>
              <a:rPr lang="en-US" dirty="0"/>
              <a:t>Value Investing Today</a:t>
            </a:r>
          </a:p>
        </p:txBody>
      </p:sp>
    </p:spTree>
    <p:extLst>
      <p:ext uri="{BB962C8B-B14F-4D97-AF65-F5344CB8AC3E}">
        <p14:creationId xmlns:p14="http://schemas.microsoft.com/office/powerpoint/2010/main" val="1686076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US" dirty="0"/>
              <a:t>Value Investing Today</a:t>
            </a:r>
          </a:p>
        </p:txBody>
      </p:sp>
      <p:pic>
        <p:nvPicPr>
          <p:cNvPr id="3" name="Content Placeholder 2"/>
          <p:cNvPicPr>
            <a:picLocks noGrp="1" noChangeAspect="1"/>
          </p:cNvPicPr>
          <p:nvPr>
            <p:ph sz="quarter" idx="19"/>
          </p:nvPr>
        </p:nvPicPr>
        <p:blipFill>
          <a:blip r:embed="rId2">
            <a:extLst>
              <a:ext uri="{28A0092B-C50C-407E-A947-70E740481C1C}">
                <a14:useLocalDpi xmlns:a14="http://schemas.microsoft.com/office/drawing/2010/main" val="0"/>
              </a:ext>
            </a:extLst>
          </a:blip>
          <a:stretch>
            <a:fillRect/>
          </a:stretch>
        </p:blipFill>
        <p:spPr>
          <a:xfrm>
            <a:off x="5355367" y="1743326"/>
            <a:ext cx="4055874" cy="2155825"/>
          </a:xfrm>
        </p:spPr>
      </p:pic>
      <p:sp>
        <p:nvSpPr>
          <p:cNvPr id="27" name="Text Placeholder 26"/>
          <p:cNvSpPr>
            <a:spLocks noGrp="1"/>
          </p:cNvSpPr>
          <p:nvPr>
            <p:ph type="body" sz="quarter" idx="23"/>
          </p:nvPr>
        </p:nvSpPr>
        <p:spPr/>
        <p:txBody>
          <a:bodyPr/>
          <a:lstStyle/>
          <a:p>
            <a:endParaRPr lang="en-US"/>
          </a:p>
        </p:txBody>
      </p:sp>
      <p:sp>
        <p:nvSpPr>
          <p:cNvPr id="28" name="Text Placeholder 27"/>
          <p:cNvSpPr>
            <a:spLocks noGrp="1"/>
          </p:cNvSpPr>
          <p:nvPr>
            <p:ph type="body" sz="quarter" idx="24"/>
          </p:nvPr>
        </p:nvSpPr>
        <p:spPr/>
        <p:txBody>
          <a:bodyPr/>
          <a:lstStyle/>
          <a:p>
            <a:endParaRPr lang="en-US"/>
          </a:p>
        </p:txBody>
      </p:sp>
      <p:sp>
        <p:nvSpPr>
          <p:cNvPr id="25" name="Text Placeholder 24"/>
          <p:cNvSpPr>
            <a:spLocks noGrp="1"/>
          </p:cNvSpPr>
          <p:nvPr>
            <p:ph type="body" sz="quarter" idx="14"/>
          </p:nvPr>
        </p:nvSpPr>
        <p:spPr/>
        <p:txBody>
          <a:bodyPr/>
          <a:lstStyle/>
          <a:p>
            <a:endParaRPr lang="en-US"/>
          </a:p>
        </p:txBody>
      </p:sp>
      <p:sp>
        <p:nvSpPr>
          <p:cNvPr id="24" name="Text Placeholder 23"/>
          <p:cNvSpPr>
            <a:spLocks noGrp="1"/>
          </p:cNvSpPr>
          <p:nvPr>
            <p:ph type="body" sz="quarter" idx="13"/>
          </p:nvPr>
        </p:nvSpPr>
        <p:spPr/>
        <p:txBody>
          <a:bodyPr/>
          <a:lstStyle/>
          <a:p>
            <a:r>
              <a:rPr lang="en-US" dirty="0"/>
              <a:t>Value Investing Historically Underperforms in Sector-Driven Bull Markets</a:t>
            </a:r>
          </a:p>
        </p:txBody>
      </p:sp>
      <p:sp>
        <p:nvSpPr>
          <p:cNvPr id="12" name="TextBox 11"/>
          <p:cNvSpPr txBox="1"/>
          <p:nvPr/>
        </p:nvSpPr>
        <p:spPr>
          <a:xfrm>
            <a:off x="429157" y="1327773"/>
            <a:ext cx="4421923" cy="348814"/>
          </a:xfrm>
          <a:prstGeom prst="rect">
            <a:avLst/>
          </a:prstGeom>
          <a:noFill/>
        </p:spPr>
        <p:txBody>
          <a:bodyPr wrap="square" rtlCol="0" anchor="b" anchorCtr="0">
            <a:noAutofit/>
          </a:bodyPr>
          <a:lstStyle/>
          <a:p>
            <a:r>
              <a:rPr lang="en-US" sz="1400" b="1" dirty="0"/>
              <a:t>Investors Get Greedy</a:t>
            </a:r>
          </a:p>
        </p:txBody>
      </p:sp>
      <p:cxnSp>
        <p:nvCxnSpPr>
          <p:cNvPr id="13" name="Straight Connector 12"/>
          <p:cNvCxnSpPr/>
          <p:nvPr/>
        </p:nvCxnSpPr>
        <p:spPr>
          <a:xfrm>
            <a:off x="429157" y="1676587"/>
            <a:ext cx="442192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146283" y="1327773"/>
            <a:ext cx="4435792" cy="348814"/>
          </a:xfrm>
          <a:prstGeom prst="rect">
            <a:avLst/>
          </a:prstGeom>
          <a:noFill/>
        </p:spPr>
        <p:txBody>
          <a:bodyPr wrap="square" rtlCol="0" anchor="b" anchorCtr="0">
            <a:noAutofit/>
          </a:bodyPr>
          <a:lstStyle/>
          <a:p>
            <a:r>
              <a:rPr lang="en-US" sz="1400" b="1" dirty="0"/>
              <a:t>Oct. 24</a:t>
            </a:r>
            <a:r>
              <a:rPr lang="en-US" sz="1400" b="1" baseline="30000" dirty="0"/>
              <a:t>th</a:t>
            </a:r>
            <a:r>
              <a:rPr lang="en-US" sz="1400" b="1" dirty="0"/>
              <a:t>, 2017 CNBC Article</a:t>
            </a:r>
          </a:p>
        </p:txBody>
      </p:sp>
      <p:cxnSp>
        <p:nvCxnSpPr>
          <p:cNvPr id="16" name="Straight Connector 15"/>
          <p:cNvCxnSpPr/>
          <p:nvPr/>
        </p:nvCxnSpPr>
        <p:spPr>
          <a:xfrm>
            <a:off x="5165408" y="1676587"/>
            <a:ext cx="443579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Content Placeholder 25"/>
          <p:cNvSpPr>
            <a:spLocks noGrp="1"/>
          </p:cNvSpPr>
          <p:nvPr>
            <p:ph sz="quarter" idx="19"/>
          </p:nvPr>
        </p:nvSpPr>
        <p:spPr>
          <a:xfrm>
            <a:off x="429158" y="1705361"/>
            <a:ext cx="4425696" cy="2155278"/>
          </a:xfrm>
        </p:spPr>
        <p:txBody>
          <a:bodyPr/>
          <a:lstStyle/>
          <a:p>
            <a:r>
              <a:rPr lang="en-US" dirty="0"/>
              <a:t>The current market has been driven by technology and growth stocks</a:t>
            </a:r>
          </a:p>
          <a:p>
            <a:pPr lvl="1"/>
            <a:r>
              <a:rPr lang="en-US" dirty="0"/>
              <a:t>The FAANG stocks have returned 28.44% annually since September of 2014</a:t>
            </a:r>
          </a:p>
          <a:p>
            <a:pPr lvl="1"/>
            <a:r>
              <a:rPr lang="en-US" dirty="0"/>
              <a:t>Investors will question why they are value investors while all of their friends are getting rich</a:t>
            </a:r>
          </a:p>
          <a:p>
            <a:r>
              <a:rPr lang="en-US" dirty="0"/>
              <a:t>“Only when the tide goes out do you discover who has been swimming naked” – Warren Buffett</a:t>
            </a:r>
          </a:p>
        </p:txBody>
      </p:sp>
      <p:grpSp>
        <p:nvGrpSpPr>
          <p:cNvPr id="4" name="Group 3">
            <a:extLst>
              <a:ext uri="{FF2B5EF4-FFF2-40B4-BE49-F238E27FC236}">
                <a16:creationId xmlns:a16="http://schemas.microsoft.com/office/drawing/2014/main" id="{1BDFA5FC-04D8-4109-AF55-29EE2628466B}"/>
              </a:ext>
            </a:extLst>
          </p:cNvPr>
          <p:cNvGrpSpPr/>
          <p:nvPr/>
        </p:nvGrpSpPr>
        <p:grpSpPr>
          <a:xfrm>
            <a:off x="450460" y="4444889"/>
            <a:ext cx="4416552" cy="2331272"/>
            <a:chOff x="419719" y="4435745"/>
            <a:chExt cx="4416552" cy="2331272"/>
          </a:xfrm>
        </p:grpSpPr>
        <p:sp>
          <p:nvSpPr>
            <p:cNvPr id="30" name="TextBox 29">
              <a:extLst>
                <a:ext uri="{FF2B5EF4-FFF2-40B4-BE49-F238E27FC236}">
                  <a16:creationId xmlns:a16="http://schemas.microsoft.com/office/drawing/2014/main" id="{65786354-529C-4A69-91F1-1074797F5489}"/>
                </a:ext>
              </a:extLst>
            </p:cNvPr>
            <p:cNvSpPr txBox="1"/>
            <p:nvPr/>
          </p:nvSpPr>
          <p:spPr>
            <a:xfrm>
              <a:off x="1402134" y="6401257"/>
              <a:ext cx="2450891" cy="365760"/>
            </a:xfrm>
            <a:prstGeom prst="rect">
              <a:avLst/>
            </a:prstGeom>
            <a:noFill/>
            <a:ln w="19050">
              <a:solidFill>
                <a:schemeClr val="tx1"/>
              </a:solidFill>
              <a:prstDash val="solid"/>
            </a:ln>
          </p:spPr>
          <p:txBody>
            <a:bodyPr wrap="square" rtlCol="0">
              <a:noAutofit/>
            </a:bodyPr>
            <a:lstStyle/>
            <a:p>
              <a:endParaRPr lang="en-US" sz="1200" b="1" dirty="0"/>
            </a:p>
          </p:txBody>
        </p:sp>
        <p:sp>
          <p:nvSpPr>
            <p:cNvPr id="31" name="Rectangle 30">
              <a:extLst>
                <a:ext uri="{FF2B5EF4-FFF2-40B4-BE49-F238E27FC236}">
                  <a16:creationId xmlns:a16="http://schemas.microsoft.com/office/drawing/2014/main" id="{E1151C9C-3E0A-4F89-88B1-F7A63D5D67EC}"/>
                </a:ext>
              </a:extLst>
            </p:cNvPr>
            <p:cNvSpPr/>
            <p:nvPr/>
          </p:nvSpPr>
          <p:spPr>
            <a:xfrm>
              <a:off x="2666453" y="6496667"/>
              <a:ext cx="182880"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1762D42-BB08-43C8-8ED3-A92ACC2CBC68}"/>
                </a:ext>
              </a:extLst>
            </p:cNvPr>
            <p:cNvSpPr/>
            <p:nvPr/>
          </p:nvSpPr>
          <p:spPr>
            <a:xfrm>
              <a:off x="1488695" y="6487727"/>
              <a:ext cx="182880"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1">
              <a:extLst>
                <a:ext uri="{FF2B5EF4-FFF2-40B4-BE49-F238E27FC236}">
                  <a16:creationId xmlns:a16="http://schemas.microsoft.com/office/drawing/2014/main" id="{307ED04A-FB45-48F1-8606-AC322DCE9E3D}"/>
                </a:ext>
              </a:extLst>
            </p:cNvPr>
            <p:cNvSpPr txBox="1"/>
            <p:nvPr/>
          </p:nvSpPr>
          <p:spPr>
            <a:xfrm>
              <a:off x="3698351" y="4554616"/>
              <a:ext cx="976723" cy="1581912"/>
            </a:xfrm>
            <a:prstGeom prst="rect">
              <a:avLst/>
            </a:prstGeom>
            <a:solidFill>
              <a:schemeClr val="bg1">
                <a:lumMod val="50000"/>
                <a:alpha val="50000"/>
              </a:schemeClr>
            </a:solidFill>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800" b="1" dirty="0">
                  <a:solidFill>
                    <a:schemeClr val="tx1"/>
                  </a:solidFill>
                </a:rPr>
                <a:t>Growth</a:t>
              </a:r>
            </a:p>
          </p:txBody>
        </p:sp>
        <p:sp>
          <p:nvSpPr>
            <p:cNvPr id="37" name="TextBox 1">
              <a:extLst>
                <a:ext uri="{FF2B5EF4-FFF2-40B4-BE49-F238E27FC236}">
                  <a16:creationId xmlns:a16="http://schemas.microsoft.com/office/drawing/2014/main" id="{92F8CDBA-E608-42FF-B43B-649F936AFCF9}"/>
                </a:ext>
              </a:extLst>
            </p:cNvPr>
            <p:cNvSpPr txBox="1"/>
            <p:nvPr/>
          </p:nvSpPr>
          <p:spPr>
            <a:xfrm>
              <a:off x="3063351" y="4554616"/>
              <a:ext cx="635000" cy="1581912"/>
            </a:xfrm>
            <a:prstGeom prst="rect">
              <a:avLst/>
            </a:prstGeom>
            <a:solidFill>
              <a:schemeClr val="bg1">
                <a:lumMod val="85000"/>
                <a:alpha val="50000"/>
              </a:schemeClr>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800" b="1" dirty="0">
                  <a:solidFill>
                    <a:schemeClr val="tx1"/>
                  </a:solidFill>
                </a:rPr>
                <a:t>Value</a:t>
              </a:r>
            </a:p>
          </p:txBody>
        </p:sp>
        <p:sp>
          <p:nvSpPr>
            <p:cNvPr id="38" name="TextBox 1">
              <a:extLst>
                <a:ext uri="{FF2B5EF4-FFF2-40B4-BE49-F238E27FC236}">
                  <a16:creationId xmlns:a16="http://schemas.microsoft.com/office/drawing/2014/main" id="{77B65B4A-105B-4AB4-8D8F-1AC6D48E7033}"/>
                </a:ext>
              </a:extLst>
            </p:cNvPr>
            <p:cNvSpPr txBox="1"/>
            <p:nvPr/>
          </p:nvSpPr>
          <p:spPr>
            <a:xfrm>
              <a:off x="2618852" y="4554616"/>
              <a:ext cx="444499" cy="1581912"/>
            </a:xfrm>
            <a:prstGeom prst="rect">
              <a:avLst/>
            </a:prstGeom>
            <a:solidFill>
              <a:schemeClr val="bg1">
                <a:lumMod val="50000"/>
                <a:alpha val="50000"/>
              </a:schemeClr>
            </a:solidFill>
          </p:spPr>
          <p:txBody>
            <a:bodyPr vert="wordArtVert"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b="1" dirty="0">
                  <a:solidFill>
                    <a:schemeClr val="tx1"/>
                  </a:solidFill>
                </a:rPr>
                <a:t>Growth</a:t>
              </a:r>
            </a:p>
          </p:txBody>
        </p:sp>
        <p:sp>
          <p:nvSpPr>
            <p:cNvPr id="39" name="TextBox 1">
              <a:extLst>
                <a:ext uri="{FF2B5EF4-FFF2-40B4-BE49-F238E27FC236}">
                  <a16:creationId xmlns:a16="http://schemas.microsoft.com/office/drawing/2014/main" id="{8C8E5807-6849-4341-9AA4-DC5CFAA38FB6}"/>
                </a:ext>
              </a:extLst>
            </p:cNvPr>
            <p:cNvSpPr txBox="1"/>
            <p:nvPr/>
          </p:nvSpPr>
          <p:spPr>
            <a:xfrm>
              <a:off x="961501" y="4554616"/>
              <a:ext cx="1657350" cy="1581912"/>
            </a:xfrm>
            <a:prstGeom prst="rect">
              <a:avLst/>
            </a:prstGeom>
            <a:solidFill>
              <a:schemeClr val="bg1">
                <a:lumMod val="85000"/>
                <a:alpha val="50000"/>
              </a:schemeClr>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800" b="1" dirty="0">
                  <a:solidFill>
                    <a:schemeClr val="tx1"/>
                  </a:solidFill>
                </a:rPr>
                <a:t>Value</a:t>
              </a:r>
            </a:p>
          </p:txBody>
        </p:sp>
        <p:graphicFrame>
          <p:nvGraphicFramePr>
            <p:cNvPr id="41" name="Content Placeholder 27">
              <a:extLst>
                <a:ext uri="{FF2B5EF4-FFF2-40B4-BE49-F238E27FC236}">
                  <a16:creationId xmlns:a16="http://schemas.microsoft.com/office/drawing/2014/main" id="{9CB8ED53-134C-467B-95B8-2006261D9124}"/>
                </a:ext>
              </a:extLst>
            </p:cNvPr>
            <p:cNvGraphicFramePr>
              <a:graphicFrameLocks/>
            </p:cNvGraphicFramePr>
            <p:nvPr>
              <p:extLst>
                <p:ext uri="{D42A27DB-BD31-4B8C-83A1-F6EECF244321}">
                  <p14:modId xmlns:p14="http://schemas.microsoft.com/office/powerpoint/2010/main" val="4054834864"/>
                </p:ext>
              </p:extLst>
            </p:nvPr>
          </p:nvGraphicFramePr>
          <p:xfrm>
            <a:off x="419719" y="4435745"/>
            <a:ext cx="4416552" cy="1965512"/>
          </p:xfrm>
          <a:graphic>
            <a:graphicData uri="http://schemas.openxmlformats.org/drawingml/2006/chart">
              <c:chart xmlns:c="http://schemas.openxmlformats.org/drawingml/2006/chart" xmlns:r="http://schemas.openxmlformats.org/officeDocument/2006/relationships" r:id="rId3"/>
            </a:graphicData>
          </a:graphic>
        </p:graphicFrame>
        <p:sp>
          <p:nvSpPr>
            <p:cNvPr id="42" name="Rectangle 41">
              <a:extLst>
                <a:ext uri="{FF2B5EF4-FFF2-40B4-BE49-F238E27FC236}">
                  <a16:creationId xmlns:a16="http://schemas.microsoft.com/office/drawing/2014/main" id="{AC06B0BB-E11B-458C-8566-7446DA7353C0}"/>
                </a:ext>
              </a:extLst>
            </p:cNvPr>
            <p:cNvSpPr/>
            <p:nvPr/>
          </p:nvSpPr>
          <p:spPr>
            <a:xfrm>
              <a:off x="1669427" y="6488970"/>
              <a:ext cx="1005840" cy="1828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tx1"/>
                  </a:solidFill>
                </a:rPr>
                <a:t>MSCI Value</a:t>
              </a:r>
            </a:p>
          </p:txBody>
        </p:sp>
        <p:sp>
          <p:nvSpPr>
            <p:cNvPr id="43" name="Rectangle 42">
              <a:extLst>
                <a:ext uri="{FF2B5EF4-FFF2-40B4-BE49-F238E27FC236}">
                  <a16:creationId xmlns:a16="http://schemas.microsoft.com/office/drawing/2014/main" id="{1F1F7679-671B-46C8-94B0-FB6C189BB421}"/>
                </a:ext>
              </a:extLst>
            </p:cNvPr>
            <p:cNvSpPr/>
            <p:nvPr/>
          </p:nvSpPr>
          <p:spPr>
            <a:xfrm>
              <a:off x="2847185" y="6488970"/>
              <a:ext cx="1005840" cy="1828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tx1"/>
                  </a:solidFill>
                </a:rPr>
                <a:t>MSCI Growth</a:t>
              </a:r>
            </a:p>
          </p:txBody>
        </p:sp>
      </p:grpSp>
      <p:grpSp>
        <p:nvGrpSpPr>
          <p:cNvPr id="10" name="Group 9">
            <a:extLst>
              <a:ext uri="{FF2B5EF4-FFF2-40B4-BE49-F238E27FC236}">
                <a16:creationId xmlns:a16="http://schemas.microsoft.com/office/drawing/2014/main" id="{10D82749-32F5-4507-B9EC-FC124FDD5A7B}"/>
              </a:ext>
            </a:extLst>
          </p:cNvPr>
          <p:cNvGrpSpPr/>
          <p:nvPr/>
        </p:nvGrpSpPr>
        <p:grpSpPr>
          <a:xfrm>
            <a:off x="5047488" y="4095689"/>
            <a:ext cx="4553330" cy="2667165"/>
            <a:chOff x="5047106" y="4095689"/>
            <a:chExt cx="4553330" cy="2667165"/>
          </a:xfrm>
        </p:grpSpPr>
        <p:sp>
          <p:nvSpPr>
            <p:cNvPr id="44" name="TextBox 43">
              <a:extLst>
                <a:ext uri="{FF2B5EF4-FFF2-40B4-BE49-F238E27FC236}">
                  <a16:creationId xmlns:a16="http://schemas.microsoft.com/office/drawing/2014/main" id="{DF7BDB20-E41C-4061-9F5C-0BBC366C2AAA}"/>
                </a:ext>
              </a:extLst>
            </p:cNvPr>
            <p:cNvSpPr txBox="1"/>
            <p:nvPr/>
          </p:nvSpPr>
          <p:spPr>
            <a:xfrm>
              <a:off x="5047106" y="4095689"/>
              <a:ext cx="4543021" cy="307777"/>
            </a:xfrm>
            <a:prstGeom prst="rect">
              <a:avLst/>
            </a:prstGeom>
            <a:noFill/>
          </p:spPr>
          <p:txBody>
            <a:bodyPr wrap="square" rtlCol="0">
              <a:spAutoFit/>
            </a:bodyPr>
            <a:lstStyle/>
            <a:p>
              <a:pPr algn="ctr"/>
              <a:r>
                <a:rPr lang="en-US" sz="1400" b="1" dirty="0"/>
                <a:t>Annualized</a:t>
              </a:r>
              <a:r>
                <a:rPr lang="en-US" sz="1200" b="1" dirty="0"/>
                <a:t> Extra 10-yr Return from US Value over Growth</a:t>
              </a:r>
            </a:p>
          </p:txBody>
        </p:sp>
        <p:cxnSp>
          <p:nvCxnSpPr>
            <p:cNvPr id="45" name="Straight Connector 44">
              <a:extLst>
                <a:ext uri="{FF2B5EF4-FFF2-40B4-BE49-F238E27FC236}">
                  <a16:creationId xmlns:a16="http://schemas.microsoft.com/office/drawing/2014/main" id="{EC72C2B5-BD01-4048-A5BB-FCB280E60278}"/>
                </a:ext>
              </a:extLst>
            </p:cNvPr>
            <p:cNvCxnSpPr/>
            <p:nvPr/>
          </p:nvCxnSpPr>
          <p:spPr>
            <a:xfrm flipV="1">
              <a:off x="5175021" y="4352417"/>
              <a:ext cx="4425415" cy="108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46" name="Chart 45">
              <a:extLst>
                <a:ext uri="{FF2B5EF4-FFF2-40B4-BE49-F238E27FC236}">
                  <a16:creationId xmlns:a16="http://schemas.microsoft.com/office/drawing/2014/main" id="{1591C2CA-1581-4EE0-8D8D-75FD92F06716}"/>
                </a:ext>
              </a:extLst>
            </p:cNvPr>
            <p:cNvGraphicFramePr>
              <a:graphicFrameLocks/>
            </p:cNvGraphicFramePr>
            <p:nvPr>
              <p:extLst>
                <p:ext uri="{D42A27DB-BD31-4B8C-83A1-F6EECF244321}">
                  <p14:modId xmlns:p14="http://schemas.microsoft.com/office/powerpoint/2010/main" val="3666191572"/>
                </p:ext>
              </p:extLst>
            </p:nvPr>
          </p:nvGraphicFramePr>
          <p:xfrm>
            <a:off x="5127158" y="4413264"/>
            <a:ext cx="4416552" cy="2349590"/>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2" name="Group 1">
            <a:extLst>
              <a:ext uri="{FF2B5EF4-FFF2-40B4-BE49-F238E27FC236}">
                <a16:creationId xmlns:a16="http://schemas.microsoft.com/office/drawing/2014/main" id="{22DAFF7E-132D-4018-AC59-294964ACEBB4}"/>
              </a:ext>
            </a:extLst>
          </p:cNvPr>
          <p:cNvGrpSpPr/>
          <p:nvPr/>
        </p:nvGrpSpPr>
        <p:grpSpPr>
          <a:xfrm>
            <a:off x="444579" y="4083497"/>
            <a:ext cx="4428315" cy="307777"/>
            <a:chOff x="469439" y="4074353"/>
            <a:chExt cx="4428315" cy="307777"/>
          </a:xfrm>
        </p:grpSpPr>
        <p:sp>
          <p:nvSpPr>
            <p:cNvPr id="33" name="TextBox 32">
              <a:extLst>
                <a:ext uri="{FF2B5EF4-FFF2-40B4-BE49-F238E27FC236}">
                  <a16:creationId xmlns:a16="http://schemas.microsoft.com/office/drawing/2014/main" id="{409C9880-680F-488C-8CDB-528CCE65C4D8}"/>
                </a:ext>
              </a:extLst>
            </p:cNvPr>
            <p:cNvSpPr txBox="1"/>
            <p:nvPr/>
          </p:nvSpPr>
          <p:spPr>
            <a:xfrm>
              <a:off x="469439" y="4074353"/>
              <a:ext cx="4418006" cy="307777"/>
            </a:xfrm>
            <a:prstGeom prst="rect">
              <a:avLst/>
            </a:prstGeom>
            <a:noFill/>
          </p:spPr>
          <p:txBody>
            <a:bodyPr wrap="square" rtlCol="0">
              <a:spAutoFit/>
            </a:bodyPr>
            <a:lstStyle/>
            <a:p>
              <a:pPr algn="ctr"/>
              <a:r>
                <a:rPr lang="en-US" sz="1400" b="1" dirty="0"/>
                <a:t>Value outperforms over time, but not recently…</a:t>
              </a:r>
            </a:p>
          </p:txBody>
        </p:sp>
        <p:cxnSp>
          <p:nvCxnSpPr>
            <p:cNvPr id="34" name="Straight Connector 33">
              <a:extLst>
                <a:ext uri="{FF2B5EF4-FFF2-40B4-BE49-F238E27FC236}">
                  <a16:creationId xmlns:a16="http://schemas.microsoft.com/office/drawing/2014/main" id="{FC085B59-B066-44B2-A754-807EF1BEF752}"/>
                </a:ext>
              </a:extLst>
            </p:cNvPr>
            <p:cNvCxnSpPr/>
            <p:nvPr/>
          </p:nvCxnSpPr>
          <p:spPr>
            <a:xfrm flipV="1">
              <a:off x="472339" y="4331081"/>
              <a:ext cx="4425415" cy="108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13951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432511" y="3453469"/>
            <a:ext cx="9062618" cy="488339"/>
          </a:xfrm>
        </p:spPr>
        <p:txBody>
          <a:bodyPr/>
          <a:lstStyle/>
          <a:p>
            <a:r>
              <a:rPr lang="en-US" dirty="0"/>
              <a:t>Where Can “Value” Ideas be Found?</a:t>
            </a:r>
          </a:p>
        </p:txBody>
      </p:sp>
    </p:spTree>
    <p:extLst>
      <p:ext uri="{BB962C8B-B14F-4D97-AF65-F5344CB8AC3E}">
        <p14:creationId xmlns:p14="http://schemas.microsoft.com/office/powerpoint/2010/main" val="1065492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E70265-BE09-4D62-B80D-F149881E7FF4}"/>
              </a:ext>
            </a:extLst>
          </p:cNvPr>
          <p:cNvSpPr>
            <a:spLocks noGrp="1"/>
          </p:cNvSpPr>
          <p:nvPr>
            <p:ph type="body" sz="quarter" idx="21"/>
          </p:nvPr>
        </p:nvSpPr>
        <p:spPr/>
        <p:txBody>
          <a:bodyPr/>
          <a:lstStyle/>
          <a:p>
            <a:endParaRPr lang="en-US"/>
          </a:p>
        </p:txBody>
      </p:sp>
      <p:sp>
        <p:nvSpPr>
          <p:cNvPr id="3" name="Text Placeholder 2">
            <a:extLst>
              <a:ext uri="{FF2B5EF4-FFF2-40B4-BE49-F238E27FC236}">
                <a16:creationId xmlns:a16="http://schemas.microsoft.com/office/drawing/2014/main" id="{794F8BA9-55F9-40AA-BAF0-BC8D8D28F962}"/>
              </a:ext>
            </a:extLst>
          </p:cNvPr>
          <p:cNvSpPr>
            <a:spLocks noGrp="1"/>
          </p:cNvSpPr>
          <p:nvPr>
            <p:ph type="body" sz="quarter" idx="22"/>
          </p:nvPr>
        </p:nvSpPr>
        <p:spPr/>
        <p:txBody>
          <a:bodyPr/>
          <a:lstStyle/>
          <a:p>
            <a:endParaRPr lang="en-US"/>
          </a:p>
        </p:txBody>
      </p:sp>
      <p:sp>
        <p:nvSpPr>
          <p:cNvPr id="4" name="Text Placeholder 3">
            <a:extLst>
              <a:ext uri="{FF2B5EF4-FFF2-40B4-BE49-F238E27FC236}">
                <a16:creationId xmlns:a16="http://schemas.microsoft.com/office/drawing/2014/main" id="{3EC1E209-B72D-40F5-B0DB-F1C2A7BF1403}"/>
              </a:ext>
            </a:extLst>
          </p:cNvPr>
          <p:cNvSpPr>
            <a:spLocks noGrp="1"/>
          </p:cNvSpPr>
          <p:nvPr>
            <p:ph type="body" sz="quarter" idx="14"/>
          </p:nvPr>
        </p:nvSpPr>
        <p:spPr>
          <a:xfrm>
            <a:off x="432511" y="6872792"/>
            <a:ext cx="9173261" cy="349098"/>
          </a:xfrm>
        </p:spPr>
        <p:txBody>
          <a:bodyPr/>
          <a:lstStyle/>
          <a:p>
            <a:r>
              <a:rPr lang="en-US" dirty="0"/>
              <a:t>https://www.sohnconference.org/wp-content/uploads/2019/05/TariqBarma_SohnIdeaContest2019.pdf</a:t>
            </a:r>
          </a:p>
          <a:p>
            <a:endParaRPr lang="en-US" dirty="0"/>
          </a:p>
        </p:txBody>
      </p:sp>
      <p:sp>
        <p:nvSpPr>
          <p:cNvPr id="5" name="Title 4">
            <a:extLst>
              <a:ext uri="{FF2B5EF4-FFF2-40B4-BE49-F238E27FC236}">
                <a16:creationId xmlns:a16="http://schemas.microsoft.com/office/drawing/2014/main" id="{E01B54C7-739D-4ED1-A4B4-AC575C732F37}"/>
              </a:ext>
            </a:extLst>
          </p:cNvPr>
          <p:cNvSpPr>
            <a:spLocks noGrp="1"/>
          </p:cNvSpPr>
          <p:nvPr>
            <p:ph type="title"/>
          </p:nvPr>
        </p:nvSpPr>
        <p:spPr/>
        <p:txBody>
          <a:bodyPr/>
          <a:lstStyle/>
          <a:p>
            <a:r>
              <a:rPr lang="en-US" dirty="0"/>
              <a:t>Opportunities for Mispricing</a:t>
            </a:r>
          </a:p>
        </p:txBody>
      </p:sp>
      <p:pic>
        <p:nvPicPr>
          <p:cNvPr id="15" name="Content Placeholder 14">
            <a:extLst>
              <a:ext uri="{FF2B5EF4-FFF2-40B4-BE49-F238E27FC236}">
                <a16:creationId xmlns:a16="http://schemas.microsoft.com/office/drawing/2014/main" id="{5FD36E83-194D-498B-A558-A96DB88A8895}"/>
              </a:ext>
              <a:ext uri="{C183D7F6-B498-43B3-948B-1728B52AA6E4}">
                <adec:decorative xmlns:adec="http://schemas.microsoft.com/office/drawing/2017/decorative" val="0"/>
              </a:ext>
            </a:extLst>
          </p:cNvPr>
          <p:cNvPicPr>
            <a:picLocks noGrp="1" noChangeAspect="1"/>
          </p:cNvPicPr>
          <p:nvPr>
            <p:ph sz="quarter" idx="23"/>
          </p:nvPr>
        </p:nvPicPr>
        <p:blipFill>
          <a:blip r:embed="rId2">
            <a:extLst>
              <a:ext uri="{28A0092B-C50C-407E-A947-70E740481C1C}">
                <a14:useLocalDpi xmlns:a14="http://schemas.microsoft.com/office/drawing/2010/main" val="0"/>
              </a:ext>
            </a:extLst>
          </a:blip>
          <a:stretch>
            <a:fillRect/>
          </a:stretch>
        </p:blipFill>
        <p:spPr>
          <a:xfrm>
            <a:off x="4572490" y="1471613"/>
            <a:ext cx="4559788" cy="2414587"/>
          </a:xfrm>
        </p:spPr>
      </p:pic>
      <p:sp>
        <p:nvSpPr>
          <p:cNvPr id="7" name="Content Placeholder 6">
            <a:extLst>
              <a:ext uri="{FF2B5EF4-FFF2-40B4-BE49-F238E27FC236}">
                <a16:creationId xmlns:a16="http://schemas.microsoft.com/office/drawing/2014/main" id="{48E56B6E-9E7E-4367-9E30-98E69A75728B}"/>
              </a:ext>
            </a:extLst>
          </p:cNvPr>
          <p:cNvSpPr>
            <a:spLocks noGrp="1"/>
          </p:cNvSpPr>
          <p:nvPr>
            <p:ph sz="quarter" idx="24"/>
          </p:nvPr>
        </p:nvSpPr>
        <p:spPr>
          <a:xfrm>
            <a:off x="434083" y="1471719"/>
            <a:ext cx="3292282" cy="2414482"/>
          </a:xfrm>
        </p:spPr>
        <p:txBody>
          <a:bodyPr/>
          <a:lstStyle/>
          <a:p>
            <a:endParaRPr lang="en-US" dirty="0"/>
          </a:p>
          <a:p>
            <a:r>
              <a:rPr lang="en-US" sz="1200" b="0" dirty="0"/>
              <a:t>S&amp;P500—market index</a:t>
            </a:r>
          </a:p>
          <a:p>
            <a:r>
              <a:rPr lang="en-US" sz="1200" b="0" dirty="0"/>
              <a:t>Markets can become overly optimistic or pessimistic about the future</a:t>
            </a:r>
          </a:p>
          <a:p>
            <a:r>
              <a:rPr lang="en-US" sz="1200" b="0" dirty="0"/>
              <a:t>When things look bad, investors often think the worst</a:t>
            </a:r>
          </a:p>
          <a:p>
            <a:r>
              <a:rPr lang="en-US" sz="1200" b="0" dirty="0"/>
              <a:t>When things look good, investors often think it will stay that way forever</a:t>
            </a:r>
          </a:p>
        </p:txBody>
      </p:sp>
      <p:sp>
        <p:nvSpPr>
          <p:cNvPr id="8" name="Text Placeholder 7">
            <a:extLst>
              <a:ext uri="{FF2B5EF4-FFF2-40B4-BE49-F238E27FC236}">
                <a16:creationId xmlns:a16="http://schemas.microsoft.com/office/drawing/2014/main" id="{69875ADF-28E6-4372-8B97-2BC33C5DCC10}"/>
              </a:ext>
            </a:extLst>
          </p:cNvPr>
          <p:cNvSpPr>
            <a:spLocks noGrp="1"/>
          </p:cNvSpPr>
          <p:nvPr>
            <p:ph type="body" sz="quarter" idx="13"/>
          </p:nvPr>
        </p:nvSpPr>
        <p:spPr/>
        <p:txBody>
          <a:bodyPr/>
          <a:lstStyle/>
          <a:p>
            <a:r>
              <a:rPr lang="en-US" dirty="0"/>
              <a:t>There are a few common reasons stocks get mispriced… The most basic:</a:t>
            </a:r>
          </a:p>
        </p:txBody>
      </p:sp>
      <p:sp>
        <p:nvSpPr>
          <p:cNvPr id="10" name="TextBox 9">
            <a:extLst>
              <a:ext uri="{FF2B5EF4-FFF2-40B4-BE49-F238E27FC236}">
                <a16:creationId xmlns:a16="http://schemas.microsoft.com/office/drawing/2014/main" id="{661F54B2-3CB4-4E27-99EF-BE31B303711D}"/>
              </a:ext>
            </a:extLst>
          </p:cNvPr>
          <p:cNvSpPr txBox="1"/>
          <p:nvPr/>
        </p:nvSpPr>
        <p:spPr>
          <a:xfrm>
            <a:off x="432511" y="1471612"/>
            <a:ext cx="3293854" cy="277001"/>
          </a:xfrm>
          <a:prstGeom prst="rect">
            <a:avLst/>
          </a:prstGeom>
          <a:noFill/>
        </p:spPr>
        <p:txBody>
          <a:bodyPr wrap="square" rtlCol="0">
            <a:spAutoFit/>
          </a:bodyPr>
          <a:lstStyle/>
          <a:p>
            <a:pPr algn="ctr"/>
            <a:r>
              <a:rPr lang="en-US" sz="1200" b="1" dirty="0"/>
              <a:t>Market Cycles</a:t>
            </a:r>
          </a:p>
        </p:txBody>
      </p:sp>
      <p:cxnSp>
        <p:nvCxnSpPr>
          <p:cNvPr id="11" name="Straight Connector 10">
            <a:extLst>
              <a:ext uri="{FF2B5EF4-FFF2-40B4-BE49-F238E27FC236}">
                <a16:creationId xmlns:a16="http://schemas.microsoft.com/office/drawing/2014/main" id="{7ED7B25E-FE10-432C-8182-C48793721433}"/>
              </a:ext>
            </a:extLst>
          </p:cNvPr>
          <p:cNvCxnSpPr>
            <a:cxnSpLocks/>
          </p:cNvCxnSpPr>
          <p:nvPr/>
        </p:nvCxnSpPr>
        <p:spPr>
          <a:xfrm>
            <a:off x="434483" y="1716920"/>
            <a:ext cx="328991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Content Placeholder 6">
            <a:extLst>
              <a:ext uri="{FF2B5EF4-FFF2-40B4-BE49-F238E27FC236}">
                <a16:creationId xmlns:a16="http://schemas.microsoft.com/office/drawing/2014/main" id="{4B835AD3-69A7-4540-B1E2-043D942E1F1D}"/>
              </a:ext>
            </a:extLst>
          </p:cNvPr>
          <p:cNvSpPr txBox="1">
            <a:spLocks/>
          </p:cNvSpPr>
          <p:nvPr/>
        </p:nvSpPr>
        <p:spPr>
          <a:xfrm>
            <a:off x="435656" y="4073313"/>
            <a:ext cx="3292282" cy="2414482"/>
          </a:xfrm>
          <a:prstGeom prst="rect">
            <a:avLst/>
          </a:prstGeom>
        </p:spPr>
        <p:txBody>
          <a:bodyPr vert="horz" lIns="101882" tIns="50941" rIns="101882" bIns="50941" rtlCol="0">
            <a:noAutofit/>
          </a:bodyPr>
          <a:lstStyle>
            <a:lvl1pPr marL="152824" indent="-152824" algn="l" defTabSz="1018824" rtl="0" eaLnBrk="1" latinLnBrk="0" hangingPunct="1">
              <a:spcBef>
                <a:spcPts val="0"/>
              </a:spcBef>
              <a:spcAft>
                <a:spcPts val="669"/>
              </a:spcAft>
              <a:buFont typeface="Arial" panose="020B0604020202020204" pitchFamily="34" charset="0"/>
              <a:buChar char="•"/>
              <a:defRPr sz="1300" b="1" kern="1200">
                <a:solidFill>
                  <a:schemeClr val="tx1"/>
                </a:solidFill>
                <a:latin typeface="Arial" panose="020B0604020202020204" pitchFamily="34" charset="0"/>
                <a:ea typeface="+mn-ea"/>
                <a:cs typeface="Arial" panose="020B0604020202020204" pitchFamily="34" charset="0"/>
              </a:defRPr>
            </a:lvl1pPr>
            <a:lvl2pPr marL="407530" indent="-203765" algn="l" defTabSz="1018824" rtl="0" eaLnBrk="1" latinLnBrk="0" hangingPunct="1">
              <a:spcBef>
                <a:spcPts val="0"/>
              </a:spcBef>
              <a:spcAft>
                <a:spcPts val="669"/>
              </a:spcAft>
              <a:buSzPct val="70000"/>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2pPr>
            <a:lvl3pPr marL="611295" indent="-152824" algn="l" defTabSz="1018824" rtl="0" eaLnBrk="1" latinLnBrk="0" hangingPunct="1">
              <a:spcBef>
                <a:spcPts val="0"/>
              </a:spcBef>
              <a:spcAft>
                <a:spcPts val="669"/>
              </a:spcAft>
              <a:buSzPct val="80000"/>
              <a:buFont typeface="Arial" panose="020B0604020202020204" pitchFamily="34" charset="0"/>
              <a:buChar char="–"/>
              <a:defRPr sz="1300" kern="1200">
                <a:solidFill>
                  <a:schemeClr val="tx1"/>
                </a:solidFill>
                <a:latin typeface="+mn-lt"/>
                <a:ea typeface="+mn-ea"/>
                <a:cs typeface="+mn-cs"/>
              </a:defRPr>
            </a:lvl3pPr>
            <a:lvl4pPr marL="815060" indent="-173200" algn="l" defTabSz="1018824" rtl="0" eaLnBrk="1" latinLnBrk="0" hangingPunct="1">
              <a:spcBef>
                <a:spcPct val="20000"/>
              </a:spcBef>
              <a:buFont typeface="Wingdings" panose="05000000000000000000" pitchFamily="2" charset="2"/>
              <a:buChar char="§"/>
              <a:defRPr sz="1300" kern="1200" baseline="0">
                <a:solidFill>
                  <a:schemeClr val="tx1"/>
                </a:solidFill>
                <a:latin typeface="+mn-lt"/>
                <a:ea typeface="+mn-ea"/>
                <a:cs typeface="+mn-cs"/>
              </a:defRPr>
            </a:lvl4pPr>
            <a:lvl5pPr marL="1324472" indent="-203765" algn="l" defTabSz="1018824"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endParaRPr lang="en-US" dirty="0"/>
          </a:p>
          <a:p>
            <a:r>
              <a:rPr lang="en-US" sz="1200" b="0" dirty="0"/>
              <a:t>Tyson Foods (TSN)—chicken producer</a:t>
            </a:r>
          </a:p>
          <a:p>
            <a:r>
              <a:rPr lang="en-US" sz="1200" b="0" dirty="0"/>
              <a:t>Many industries go through cycles driven by supply and demand</a:t>
            </a:r>
          </a:p>
          <a:p>
            <a:pPr lvl="1"/>
            <a:r>
              <a:rPr lang="en-US" sz="1200" dirty="0"/>
              <a:t>Almost always commodity business</a:t>
            </a:r>
          </a:p>
          <a:p>
            <a:pPr lvl="2"/>
            <a:r>
              <a:rPr lang="en-US" sz="1200" b="0" dirty="0"/>
              <a:t>Energy, lumber, meat, etc.</a:t>
            </a:r>
          </a:p>
          <a:p>
            <a:r>
              <a:rPr lang="en-US" sz="1200" b="0" dirty="0"/>
              <a:t>Industry cycles are often very complex with a lot of moving parts, but great research can provide clarity</a:t>
            </a:r>
          </a:p>
          <a:p>
            <a:r>
              <a:rPr lang="en-US" sz="1200" b="0" dirty="0"/>
              <a:t>Great example in the footnote!</a:t>
            </a:r>
          </a:p>
        </p:txBody>
      </p:sp>
      <p:sp>
        <p:nvSpPr>
          <p:cNvPr id="18" name="TextBox 17">
            <a:extLst>
              <a:ext uri="{FF2B5EF4-FFF2-40B4-BE49-F238E27FC236}">
                <a16:creationId xmlns:a16="http://schemas.microsoft.com/office/drawing/2014/main" id="{38D266BA-3503-4263-96F8-274F67A9F158}"/>
              </a:ext>
            </a:extLst>
          </p:cNvPr>
          <p:cNvSpPr txBox="1"/>
          <p:nvPr/>
        </p:nvSpPr>
        <p:spPr>
          <a:xfrm>
            <a:off x="432510" y="4073207"/>
            <a:ext cx="2999232" cy="276999"/>
          </a:xfrm>
          <a:prstGeom prst="rect">
            <a:avLst/>
          </a:prstGeom>
          <a:noFill/>
        </p:spPr>
        <p:txBody>
          <a:bodyPr wrap="square" rtlCol="0">
            <a:spAutoFit/>
          </a:bodyPr>
          <a:lstStyle/>
          <a:p>
            <a:pPr algn="ctr"/>
            <a:r>
              <a:rPr lang="en-US" sz="1200" b="1" dirty="0"/>
              <a:t>Industry Cycles</a:t>
            </a:r>
          </a:p>
        </p:txBody>
      </p:sp>
      <p:cxnSp>
        <p:nvCxnSpPr>
          <p:cNvPr id="19" name="Straight Connector 18">
            <a:extLst>
              <a:ext uri="{FF2B5EF4-FFF2-40B4-BE49-F238E27FC236}">
                <a16:creationId xmlns:a16="http://schemas.microsoft.com/office/drawing/2014/main" id="{D92C34E5-D9C0-4960-B802-3001D9FE42DA}"/>
              </a:ext>
            </a:extLst>
          </p:cNvPr>
          <p:cNvCxnSpPr>
            <a:cxnSpLocks/>
          </p:cNvCxnSpPr>
          <p:nvPr/>
        </p:nvCxnSpPr>
        <p:spPr>
          <a:xfrm flipV="1">
            <a:off x="435411" y="4318514"/>
            <a:ext cx="2995642" cy="88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C0531F8-379B-4F92-8B8B-C3CB1ED922B8}"/>
              </a:ext>
            </a:extLst>
          </p:cNvPr>
          <p:cNvCxnSpPr/>
          <p:nvPr/>
        </p:nvCxnSpPr>
        <p:spPr>
          <a:xfrm>
            <a:off x="6957891" y="2872154"/>
            <a:ext cx="0" cy="39858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0BCE570-2BBB-4BEE-91F6-9F9C09325C90}"/>
              </a:ext>
            </a:extLst>
          </p:cNvPr>
          <p:cNvCxnSpPr/>
          <p:nvPr/>
        </p:nvCxnSpPr>
        <p:spPr>
          <a:xfrm>
            <a:off x="7215798" y="2977662"/>
            <a:ext cx="0" cy="398585"/>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18F967F-E4E9-4A08-B861-15EBD846F6DB}"/>
              </a:ext>
            </a:extLst>
          </p:cNvPr>
          <p:cNvCxnSpPr/>
          <p:nvPr/>
        </p:nvCxnSpPr>
        <p:spPr>
          <a:xfrm>
            <a:off x="7672995" y="2860432"/>
            <a:ext cx="0" cy="39858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46A86E0-C398-482A-BB14-D2FF4E423CAE}"/>
              </a:ext>
            </a:extLst>
          </p:cNvPr>
          <p:cNvCxnSpPr/>
          <p:nvPr/>
        </p:nvCxnSpPr>
        <p:spPr>
          <a:xfrm>
            <a:off x="7837117" y="2989385"/>
            <a:ext cx="0" cy="398585"/>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120DB87-BD98-4C31-AD68-D799E1382607}"/>
              </a:ext>
            </a:extLst>
          </p:cNvPr>
          <p:cNvCxnSpPr>
            <a:cxnSpLocks/>
          </p:cNvCxnSpPr>
          <p:nvPr/>
        </p:nvCxnSpPr>
        <p:spPr>
          <a:xfrm>
            <a:off x="8622559" y="2532189"/>
            <a:ext cx="333872" cy="24618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EB282B7E-EE18-428C-B1D3-12844FE0AFC2}"/>
              </a:ext>
            </a:extLst>
          </p:cNvPr>
          <p:cNvSpPr txBox="1"/>
          <p:nvPr/>
        </p:nvSpPr>
        <p:spPr>
          <a:xfrm>
            <a:off x="8388099" y="2579639"/>
            <a:ext cx="545667" cy="400110"/>
          </a:xfrm>
          <a:prstGeom prst="rect">
            <a:avLst/>
          </a:prstGeom>
          <a:noFill/>
        </p:spPr>
        <p:txBody>
          <a:bodyPr wrap="square" rtlCol="0">
            <a:spAutoFit/>
          </a:bodyPr>
          <a:lstStyle/>
          <a:p>
            <a:r>
              <a:rPr lang="en-US" b="1" dirty="0"/>
              <a:t>??</a:t>
            </a:r>
          </a:p>
        </p:txBody>
      </p:sp>
      <p:pic>
        <p:nvPicPr>
          <p:cNvPr id="35" name="Picture 34">
            <a:extLst>
              <a:ext uri="{FF2B5EF4-FFF2-40B4-BE49-F238E27FC236}">
                <a16:creationId xmlns:a16="http://schemas.microsoft.com/office/drawing/2014/main" id="{3C5532F1-930D-4A21-ADBF-91F08A71F282}"/>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572490" y="4318212"/>
            <a:ext cx="4562856" cy="2414016"/>
          </a:xfrm>
          <a:prstGeom prst="rect">
            <a:avLst/>
          </a:prstGeom>
        </p:spPr>
      </p:pic>
    </p:spTree>
    <p:extLst>
      <p:ext uri="{BB962C8B-B14F-4D97-AF65-F5344CB8AC3E}">
        <p14:creationId xmlns:p14="http://schemas.microsoft.com/office/powerpoint/2010/main" val="2752821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1266218" y="3191722"/>
            <a:ext cx="7585709" cy="1388957"/>
          </a:xfrm>
        </p:spPr>
        <p:txBody>
          <a:bodyPr anchor="ctr"/>
          <a:lstStyle/>
          <a:p>
            <a:r>
              <a:rPr lang="en-US" dirty="0"/>
              <a:t>Introducing ourselves &amp; CIMG</a:t>
            </a:r>
          </a:p>
          <a:p>
            <a:r>
              <a:rPr lang="en-US" dirty="0"/>
              <a:t>Value investing opportunities at UA</a:t>
            </a:r>
          </a:p>
          <a:p>
            <a:r>
              <a:rPr lang="en-US" dirty="0"/>
              <a:t>What is value investing?</a:t>
            </a:r>
          </a:p>
          <a:p>
            <a:r>
              <a:rPr lang="en-US" dirty="0"/>
              <a:t>Value investing today</a:t>
            </a:r>
          </a:p>
          <a:p>
            <a:r>
              <a:rPr lang="en-US" dirty="0"/>
              <a:t>Where can “value” ideas be found?</a:t>
            </a:r>
          </a:p>
          <a:p>
            <a:r>
              <a:rPr lang="en-US" dirty="0"/>
              <a:t>Next week, further research &amp; reading recommendations </a:t>
            </a:r>
          </a:p>
        </p:txBody>
      </p:sp>
      <p:sp>
        <p:nvSpPr>
          <p:cNvPr id="3" name="Title 2"/>
          <p:cNvSpPr>
            <a:spLocks noGrp="1"/>
          </p:cNvSpPr>
          <p:nvPr>
            <p:ph type="title"/>
          </p:nvPr>
        </p:nvSpPr>
        <p:spPr/>
        <p:txBody>
          <a:bodyPr/>
          <a:lstStyle/>
          <a:p>
            <a:r>
              <a:rPr lang="en-US" dirty="0"/>
              <a:t>Table of Contents</a:t>
            </a:r>
          </a:p>
        </p:txBody>
      </p:sp>
    </p:spTree>
    <p:extLst>
      <p:ext uri="{BB962C8B-B14F-4D97-AF65-F5344CB8AC3E}">
        <p14:creationId xmlns:p14="http://schemas.microsoft.com/office/powerpoint/2010/main" val="3030511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E70265-BE09-4D62-B80D-F149881E7FF4}"/>
              </a:ext>
            </a:extLst>
          </p:cNvPr>
          <p:cNvSpPr>
            <a:spLocks noGrp="1"/>
          </p:cNvSpPr>
          <p:nvPr>
            <p:ph type="body" sz="quarter" idx="21"/>
          </p:nvPr>
        </p:nvSpPr>
        <p:spPr/>
        <p:txBody>
          <a:bodyPr/>
          <a:lstStyle/>
          <a:p>
            <a:endParaRPr lang="en-US"/>
          </a:p>
        </p:txBody>
      </p:sp>
      <p:sp>
        <p:nvSpPr>
          <p:cNvPr id="3" name="Text Placeholder 2">
            <a:extLst>
              <a:ext uri="{FF2B5EF4-FFF2-40B4-BE49-F238E27FC236}">
                <a16:creationId xmlns:a16="http://schemas.microsoft.com/office/drawing/2014/main" id="{794F8BA9-55F9-40AA-BAF0-BC8D8D28F962}"/>
              </a:ext>
            </a:extLst>
          </p:cNvPr>
          <p:cNvSpPr>
            <a:spLocks noGrp="1"/>
          </p:cNvSpPr>
          <p:nvPr>
            <p:ph type="body" sz="quarter" idx="22"/>
          </p:nvPr>
        </p:nvSpPr>
        <p:spPr/>
        <p:txBody>
          <a:bodyPr/>
          <a:lstStyle/>
          <a:p>
            <a:endParaRPr lang="en-US"/>
          </a:p>
        </p:txBody>
      </p:sp>
      <p:sp>
        <p:nvSpPr>
          <p:cNvPr id="4" name="Text Placeholder 3">
            <a:extLst>
              <a:ext uri="{FF2B5EF4-FFF2-40B4-BE49-F238E27FC236}">
                <a16:creationId xmlns:a16="http://schemas.microsoft.com/office/drawing/2014/main" id="{3EC1E209-B72D-40F5-B0DB-F1C2A7BF1403}"/>
              </a:ext>
            </a:extLst>
          </p:cNvPr>
          <p:cNvSpPr>
            <a:spLocks noGrp="1"/>
          </p:cNvSpPr>
          <p:nvPr>
            <p:ph type="body" sz="quarter" idx="14"/>
          </p:nvPr>
        </p:nvSpPr>
        <p:spPr>
          <a:xfrm>
            <a:off x="432511" y="6995902"/>
            <a:ext cx="9173261" cy="225988"/>
          </a:xfrm>
        </p:spPr>
        <p:txBody>
          <a:bodyPr/>
          <a:lstStyle/>
          <a:p>
            <a:endParaRPr lang="en-US" dirty="0"/>
          </a:p>
        </p:txBody>
      </p:sp>
      <p:sp>
        <p:nvSpPr>
          <p:cNvPr id="5" name="Title 4">
            <a:extLst>
              <a:ext uri="{FF2B5EF4-FFF2-40B4-BE49-F238E27FC236}">
                <a16:creationId xmlns:a16="http://schemas.microsoft.com/office/drawing/2014/main" id="{E01B54C7-739D-4ED1-A4B4-AC575C732F37}"/>
              </a:ext>
            </a:extLst>
          </p:cNvPr>
          <p:cNvSpPr>
            <a:spLocks noGrp="1"/>
          </p:cNvSpPr>
          <p:nvPr>
            <p:ph type="title"/>
          </p:nvPr>
        </p:nvSpPr>
        <p:spPr/>
        <p:txBody>
          <a:bodyPr/>
          <a:lstStyle/>
          <a:p>
            <a:r>
              <a:rPr lang="en-US" dirty="0"/>
              <a:t>Opportunities for Mispricing </a:t>
            </a:r>
          </a:p>
        </p:txBody>
      </p:sp>
      <p:sp>
        <p:nvSpPr>
          <p:cNvPr id="7" name="Content Placeholder 6">
            <a:extLst>
              <a:ext uri="{FF2B5EF4-FFF2-40B4-BE49-F238E27FC236}">
                <a16:creationId xmlns:a16="http://schemas.microsoft.com/office/drawing/2014/main" id="{48E56B6E-9E7E-4367-9E30-98E69A75728B}"/>
              </a:ext>
            </a:extLst>
          </p:cNvPr>
          <p:cNvSpPr>
            <a:spLocks noGrp="1"/>
          </p:cNvSpPr>
          <p:nvPr>
            <p:ph sz="quarter" idx="24"/>
          </p:nvPr>
        </p:nvSpPr>
        <p:spPr>
          <a:xfrm>
            <a:off x="434083" y="1471719"/>
            <a:ext cx="3292282" cy="2414482"/>
          </a:xfrm>
        </p:spPr>
        <p:txBody>
          <a:bodyPr/>
          <a:lstStyle/>
          <a:p>
            <a:endParaRPr lang="en-US" dirty="0"/>
          </a:p>
          <a:p>
            <a:r>
              <a:rPr lang="en-US" sz="1200" b="0" dirty="0"/>
              <a:t>Chipotle (CMG)—2015 E. coli outbreak</a:t>
            </a:r>
          </a:p>
          <a:p>
            <a:r>
              <a:rPr lang="en-US" sz="1200" b="0" dirty="0"/>
              <a:t>Sep. 2015 to Feb. 2018, </a:t>
            </a:r>
            <a:r>
              <a:rPr lang="en-US" sz="1200" dirty="0"/>
              <a:t>down ~60%</a:t>
            </a:r>
          </a:p>
          <a:p>
            <a:r>
              <a:rPr lang="en-US" sz="1200" b="0" dirty="0"/>
              <a:t>Feb. 2018 to Today, </a:t>
            </a:r>
            <a:r>
              <a:rPr lang="en-US" sz="1200" dirty="0"/>
              <a:t>up 300%+</a:t>
            </a:r>
          </a:p>
          <a:p>
            <a:r>
              <a:rPr lang="en-US" sz="1200" b="0" dirty="0"/>
              <a:t>Markets overreact to bad news (and good news) all the time</a:t>
            </a:r>
          </a:p>
          <a:p>
            <a:r>
              <a:rPr lang="en-US" sz="1200" b="0" dirty="0"/>
              <a:t>Often times, headline news doesn’t impact the </a:t>
            </a:r>
            <a:r>
              <a:rPr lang="en-US" sz="1200" dirty="0"/>
              <a:t>long-term </a:t>
            </a:r>
            <a:r>
              <a:rPr lang="en-US" sz="1200" b="0" dirty="0"/>
              <a:t>value of a business</a:t>
            </a:r>
            <a:r>
              <a:rPr lang="en-US" sz="1200" dirty="0"/>
              <a:t> </a:t>
            </a:r>
          </a:p>
          <a:p>
            <a:pPr lvl="1"/>
            <a:r>
              <a:rPr lang="en-US" sz="1200" dirty="0"/>
              <a:t>Next quarter, year, two years, could be bad, but long-term might be fine</a:t>
            </a:r>
          </a:p>
        </p:txBody>
      </p:sp>
      <p:sp>
        <p:nvSpPr>
          <p:cNvPr id="8" name="Text Placeholder 7">
            <a:extLst>
              <a:ext uri="{FF2B5EF4-FFF2-40B4-BE49-F238E27FC236}">
                <a16:creationId xmlns:a16="http://schemas.microsoft.com/office/drawing/2014/main" id="{69875ADF-28E6-4372-8B97-2BC33C5DCC10}"/>
              </a:ext>
            </a:extLst>
          </p:cNvPr>
          <p:cNvSpPr>
            <a:spLocks noGrp="1"/>
          </p:cNvSpPr>
          <p:nvPr>
            <p:ph type="body" sz="quarter" idx="13"/>
          </p:nvPr>
        </p:nvSpPr>
        <p:spPr/>
        <p:txBody>
          <a:bodyPr/>
          <a:lstStyle/>
          <a:p>
            <a:r>
              <a:rPr lang="en-US" dirty="0"/>
              <a:t>There are a few common reasons stocks get mispriced… The more granular:</a:t>
            </a:r>
          </a:p>
        </p:txBody>
      </p:sp>
      <p:sp>
        <p:nvSpPr>
          <p:cNvPr id="10" name="TextBox 9">
            <a:extLst>
              <a:ext uri="{FF2B5EF4-FFF2-40B4-BE49-F238E27FC236}">
                <a16:creationId xmlns:a16="http://schemas.microsoft.com/office/drawing/2014/main" id="{661F54B2-3CB4-4E27-99EF-BE31B303711D}"/>
              </a:ext>
            </a:extLst>
          </p:cNvPr>
          <p:cNvSpPr txBox="1"/>
          <p:nvPr/>
        </p:nvSpPr>
        <p:spPr>
          <a:xfrm>
            <a:off x="432511" y="1471612"/>
            <a:ext cx="3293854" cy="277001"/>
          </a:xfrm>
          <a:prstGeom prst="rect">
            <a:avLst/>
          </a:prstGeom>
          <a:noFill/>
        </p:spPr>
        <p:txBody>
          <a:bodyPr wrap="square" rtlCol="0">
            <a:spAutoFit/>
          </a:bodyPr>
          <a:lstStyle/>
          <a:p>
            <a:pPr algn="ctr"/>
            <a:r>
              <a:rPr lang="en-US" sz="1200" b="1" dirty="0"/>
              <a:t>Bad News</a:t>
            </a:r>
          </a:p>
        </p:txBody>
      </p:sp>
      <p:cxnSp>
        <p:nvCxnSpPr>
          <p:cNvPr id="11" name="Straight Connector 10">
            <a:extLst>
              <a:ext uri="{FF2B5EF4-FFF2-40B4-BE49-F238E27FC236}">
                <a16:creationId xmlns:a16="http://schemas.microsoft.com/office/drawing/2014/main" id="{7ED7B25E-FE10-432C-8182-C48793721433}"/>
              </a:ext>
            </a:extLst>
          </p:cNvPr>
          <p:cNvCxnSpPr>
            <a:cxnSpLocks/>
          </p:cNvCxnSpPr>
          <p:nvPr/>
        </p:nvCxnSpPr>
        <p:spPr>
          <a:xfrm>
            <a:off x="434483" y="1716920"/>
            <a:ext cx="328991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Content Placeholder 6">
            <a:extLst>
              <a:ext uri="{FF2B5EF4-FFF2-40B4-BE49-F238E27FC236}">
                <a16:creationId xmlns:a16="http://schemas.microsoft.com/office/drawing/2014/main" id="{4B835AD3-69A7-4540-B1E2-043D942E1F1D}"/>
              </a:ext>
            </a:extLst>
          </p:cNvPr>
          <p:cNvSpPr txBox="1">
            <a:spLocks/>
          </p:cNvSpPr>
          <p:nvPr/>
        </p:nvSpPr>
        <p:spPr>
          <a:xfrm>
            <a:off x="435656" y="4073313"/>
            <a:ext cx="3292282" cy="2414482"/>
          </a:xfrm>
          <a:prstGeom prst="rect">
            <a:avLst/>
          </a:prstGeom>
        </p:spPr>
        <p:txBody>
          <a:bodyPr vert="horz" lIns="101882" tIns="50941" rIns="101882" bIns="50941" rtlCol="0">
            <a:noAutofit/>
          </a:bodyPr>
          <a:lstStyle>
            <a:lvl1pPr marL="152824" indent="-152824" algn="l" defTabSz="1018824" rtl="0" eaLnBrk="1" latinLnBrk="0" hangingPunct="1">
              <a:spcBef>
                <a:spcPts val="0"/>
              </a:spcBef>
              <a:spcAft>
                <a:spcPts val="669"/>
              </a:spcAft>
              <a:buFont typeface="Arial" panose="020B0604020202020204" pitchFamily="34" charset="0"/>
              <a:buChar char="•"/>
              <a:defRPr sz="1300" b="1" kern="1200">
                <a:solidFill>
                  <a:schemeClr val="tx1"/>
                </a:solidFill>
                <a:latin typeface="Arial" panose="020B0604020202020204" pitchFamily="34" charset="0"/>
                <a:ea typeface="+mn-ea"/>
                <a:cs typeface="Arial" panose="020B0604020202020204" pitchFamily="34" charset="0"/>
              </a:defRPr>
            </a:lvl1pPr>
            <a:lvl2pPr marL="407530" indent="-203765" algn="l" defTabSz="1018824" rtl="0" eaLnBrk="1" latinLnBrk="0" hangingPunct="1">
              <a:spcBef>
                <a:spcPts val="0"/>
              </a:spcBef>
              <a:spcAft>
                <a:spcPts val="669"/>
              </a:spcAft>
              <a:buSzPct val="70000"/>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2pPr>
            <a:lvl3pPr marL="611295" indent="-152824" algn="l" defTabSz="1018824" rtl="0" eaLnBrk="1" latinLnBrk="0" hangingPunct="1">
              <a:spcBef>
                <a:spcPts val="0"/>
              </a:spcBef>
              <a:spcAft>
                <a:spcPts val="669"/>
              </a:spcAft>
              <a:buSzPct val="80000"/>
              <a:buFont typeface="Arial" panose="020B0604020202020204" pitchFamily="34" charset="0"/>
              <a:buChar char="–"/>
              <a:defRPr sz="1300" kern="1200">
                <a:solidFill>
                  <a:schemeClr val="tx1"/>
                </a:solidFill>
                <a:latin typeface="+mn-lt"/>
                <a:ea typeface="+mn-ea"/>
                <a:cs typeface="+mn-cs"/>
              </a:defRPr>
            </a:lvl3pPr>
            <a:lvl4pPr marL="815060" indent="-173200" algn="l" defTabSz="1018824" rtl="0" eaLnBrk="1" latinLnBrk="0" hangingPunct="1">
              <a:spcBef>
                <a:spcPct val="20000"/>
              </a:spcBef>
              <a:buFont typeface="Wingdings" panose="05000000000000000000" pitchFamily="2" charset="2"/>
              <a:buChar char="§"/>
              <a:defRPr sz="1300" kern="1200" baseline="0">
                <a:solidFill>
                  <a:schemeClr val="tx1"/>
                </a:solidFill>
                <a:latin typeface="+mn-lt"/>
                <a:ea typeface="+mn-ea"/>
                <a:cs typeface="+mn-cs"/>
              </a:defRPr>
            </a:lvl4pPr>
            <a:lvl5pPr marL="1324472" indent="-203765" algn="l" defTabSz="1018824"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endParaRPr lang="en-US" dirty="0"/>
          </a:p>
          <a:p>
            <a:r>
              <a:rPr lang="en-US" sz="1200" b="0" dirty="0" err="1"/>
              <a:t>Grubhub</a:t>
            </a:r>
            <a:r>
              <a:rPr lang="en-US" sz="1200" b="0" dirty="0"/>
              <a:t> (GRUB)—food delivery</a:t>
            </a:r>
          </a:p>
          <a:p>
            <a:r>
              <a:rPr lang="en-US" sz="1200" b="0" dirty="0"/>
              <a:t>Uncertainty around profit potential of the delivery business</a:t>
            </a:r>
          </a:p>
          <a:p>
            <a:r>
              <a:rPr lang="en-US" sz="1200" b="0" dirty="0"/>
              <a:t>Management guiding for underwhelming performance in the short term</a:t>
            </a:r>
          </a:p>
          <a:p>
            <a:r>
              <a:rPr lang="en-US" sz="1200" b="0" dirty="0"/>
              <a:t>Even a </a:t>
            </a:r>
            <a:r>
              <a:rPr lang="en-US" sz="1200" dirty="0"/>
              <a:t>short report </a:t>
            </a:r>
            <a:r>
              <a:rPr lang="en-US" sz="1200" b="0" dirty="0"/>
              <a:t>out on the company</a:t>
            </a:r>
          </a:p>
          <a:p>
            <a:r>
              <a:rPr lang="en-US" sz="1200" b="0" dirty="0"/>
              <a:t>When investors don’t know what to make of a situation, sometimes they avoid it altogether</a:t>
            </a:r>
          </a:p>
          <a:p>
            <a:endParaRPr lang="en-US" sz="1200" b="0" dirty="0"/>
          </a:p>
        </p:txBody>
      </p:sp>
      <p:sp>
        <p:nvSpPr>
          <p:cNvPr id="18" name="TextBox 17">
            <a:extLst>
              <a:ext uri="{FF2B5EF4-FFF2-40B4-BE49-F238E27FC236}">
                <a16:creationId xmlns:a16="http://schemas.microsoft.com/office/drawing/2014/main" id="{38D266BA-3503-4263-96F8-274F67A9F158}"/>
              </a:ext>
            </a:extLst>
          </p:cNvPr>
          <p:cNvSpPr txBox="1"/>
          <p:nvPr/>
        </p:nvSpPr>
        <p:spPr>
          <a:xfrm>
            <a:off x="432510" y="4073207"/>
            <a:ext cx="2999232" cy="276999"/>
          </a:xfrm>
          <a:prstGeom prst="rect">
            <a:avLst/>
          </a:prstGeom>
          <a:noFill/>
        </p:spPr>
        <p:txBody>
          <a:bodyPr wrap="square" rtlCol="0">
            <a:spAutoFit/>
          </a:bodyPr>
          <a:lstStyle/>
          <a:p>
            <a:pPr algn="ctr"/>
            <a:r>
              <a:rPr lang="en-US" sz="1200" b="1" dirty="0"/>
              <a:t>Uncertainty</a:t>
            </a:r>
          </a:p>
        </p:txBody>
      </p:sp>
      <p:cxnSp>
        <p:nvCxnSpPr>
          <p:cNvPr id="19" name="Straight Connector 18">
            <a:extLst>
              <a:ext uri="{FF2B5EF4-FFF2-40B4-BE49-F238E27FC236}">
                <a16:creationId xmlns:a16="http://schemas.microsoft.com/office/drawing/2014/main" id="{D92C34E5-D9C0-4960-B802-3001D9FE42DA}"/>
              </a:ext>
            </a:extLst>
          </p:cNvPr>
          <p:cNvCxnSpPr>
            <a:cxnSpLocks/>
          </p:cNvCxnSpPr>
          <p:nvPr/>
        </p:nvCxnSpPr>
        <p:spPr>
          <a:xfrm flipV="1">
            <a:off x="435411" y="4318514"/>
            <a:ext cx="2995642" cy="88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C0531F8-379B-4F92-8B8B-C3CB1ED922B8}"/>
              </a:ext>
            </a:extLst>
          </p:cNvPr>
          <p:cNvCxnSpPr/>
          <p:nvPr/>
        </p:nvCxnSpPr>
        <p:spPr>
          <a:xfrm>
            <a:off x="6957891" y="2872154"/>
            <a:ext cx="0" cy="39858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0BCE570-2BBB-4BEE-91F6-9F9C09325C90}"/>
              </a:ext>
            </a:extLst>
          </p:cNvPr>
          <p:cNvCxnSpPr/>
          <p:nvPr/>
        </p:nvCxnSpPr>
        <p:spPr>
          <a:xfrm>
            <a:off x="7215798" y="2977662"/>
            <a:ext cx="0" cy="398585"/>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18F967F-E4E9-4A08-B861-15EBD846F6DB}"/>
              </a:ext>
            </a:extLst>
          </p:cNvPr>
          <p:cNvCxnSpPr/>
          <p:nvPr/>
        </p:nvCxnSpPr>
        <p:spPr>
          <a:xfrm>
            <a:off x="7672995" y="2860432"/>
            <a:ext cx="0" cy="39858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46A86E0-C398-482A-BB14-D2FF4E423CAE}"/>
              </a:ext>
            </a:extLst>
          </p:cNvPr>
          <p:cNvCxnSpPr/>
          <p:nvPr/>
        </p:nvCxnSpPr>
        <p:spPr>
          <a:xfrm>
            <a:off x="7837117" y="2989385"/>
            <a:ext cx="0" cy="398585"/>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120DB87-BD98-4C31-AD68-D799E1382607}"/>
              </a:ext>
            </a:extLst>
          </p:cNvPr>
          <p:cNvCxnSpPr>
            <a:cxnSpLocks/>
          </p:cNvCxnSpPr>
          <p:nvPr/>
        </p:nvCxnSpPr>
        <p:spPr>
          <a:xfrm>
            <a:off x="8622559" y="2532189"/>
            <a:ext cx="333872" cy="24618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EB282B7E-EE18-428C-B1D3-12844FE0AFC2}"/>
              </a:ext>
            </a:extLst>
          </p:cNvPr>
          <p:cNvSpPr txBox="1"/>
          <p:nvPr/>
        </p:nvSpPr>
        <p:spPr>
          <a:xfrm>
            <a:off x="8388099" y="2579639"/>
            <a:ext cx="545667" cy="400110"/>
          </a:xfrm>
          <a:prstGeom prst="rect">
            <a:avLst/>
          </a:prstGeom>
          <a:noFill/>
        </p:spPr>
        <p:txBody>
          <a:bodyPr wrap="square" rtlCol="0">
            <a:spAutoFit/>
          </a:bodyPr>
          <a:lstStyle/>
          <a:p>
            <a:r>
              <a:rPr lang="en-US" b="1" dirty="0"/>
              <a:t>??</a:t>
            </a:r>
          </a:p>
        </p:txBody>
      </p:sp>
      <p:pic>
        <p:nvPicPr>
          <p:cNvPr id="9" name="Picture 8" descr="Chart&#10;&#10;Description automatically generated">
            <a:extLst>
              <a:ext uri="{FF2B5EF4-FFF2-40B4-BE49-F238E27FC236}">
                <a16:creationId xmlns:a16="http://schemas.microsoft.com/office/drawing/2014/main" id="{0192839D-EC7A-4E30-A990-7157A4EA33B8}"/>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4572490" y="1471612"/>
            <a:ext cx="4562856" cy="2414016"/>
          </a:xfrm>
          <a:prstGeom prst="rect">
            <a:avLst/>
          </a:prstGeom>
        </p:spPr>
      </p:pic>
      <p:cxnSp>
        <p:nvCxnSpPr>
          <p:cNvPr id="16" name="Straight Connector 15">
            <a:extLst>
              <a:ext uri="{FF2B5EF4-FFF2-40B4-BE49-F238E27FC236}">
                <a16:creationId xmlns:a16="http://schemas.microsoft.com/office/drawing/2014/main" id="{F1E0E4D7-2D88-4922-AB17-F629D131E192}"/>
              </a:ext>
            </a:extLst>
          </p:cNvPr>
          <p:cNvCxnSpPr>
            <a:cxnSpLocks/>
          </p:cNvCxnSpPr>
          <p:nvPr/>
        </p:nvCxnSpPr>
        <p:spPr>
          <a:xfrm>
            <a:off x="7571266" y="2532189"/>
            <a:ext cx="0" cy="113713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BE797AC-5E78-4AF0-8E23-185C6D666861}"/>
              </a:ext>
            </a:extLst>
          </p:cNvPr>
          <p:cNvCxnSpPr>
            <a:cxnSpLocks/>
          </p:cNvCxnSpPr>
          <p:nvPr/>
        </p:nvCxnSpPr>
        <p:spPr>
          <a:xfrm>
            <a:off x="8262959" y="2532189"/>
            <a:ext cx="0" cy="113713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7EA610F-5E3A-49FC-AA4D-4A8C4493DB25}"/>
              </a:ext>
            </a:extLst>
          </p:cNvPr>
          <p:cNvSpPr txBox="1"/>
          <p:nvPr/>
        </p:nvSpPr>
        <p:spPr>
          <a:xfrm>
            <a:off x="6377354" y="2778369"/>
            <a:ext cx="1094060" cy="276999"/>
          </a:xfrm>
          <a:prstGeom prst="rect">
            <a:avLst/>
          </a:prstGeom>
          <a:noFill/>
          <a:ln w="28575">
            <a:solidFill>
              <a:schemeClr val="tx1"/>
            </a:solidFill>
            <a:prstDash val="lgDash"/>
          </a:ln>
        </p:spPr>
        <p:txBody>
          <a:bodyPr wrap="square" rtlCol="0">
            <a:spAutoFit/>
          </a:bodyPr>
          <a:lstStyle/>
          <a:p>
            <a:pPr algn="ctr"/>
            <a:r>
              <a:rPr lang="en-US" sz="1200" b="1" dirty="0"/>
              <a:t>Down ~60%</a:t>
            </a:r>
          </a:p>
        </p:txBody>
      </p:sp>
      <p:cxnSp>
        <p:nvCxnSpPr>
          <p:cNvPr id="22" name="Straight Arrow Connector 21">
            <a:extLst>
              <a:ext uri="{FF2B5EF4-FFF2-40B4-BE49-F238E27FC236}">
                <a16:creationId xmlns:a16="http://schemas.microsoft.com/office/drawing/2014/main" id="{0DB9B73D-4898-469B-BE22-A6E6DF0E3295}"/>
              </a:ext>
            </a:extLst>
          </p:cNvPr>
          <p:cNvCxnSpPr/>
          <p:nvPr/>
        </p:nvCxnSpPr>
        <p:spPr>
          <a:xfrm>
            <a:off x="7658202" y="3137430"/>
            <a:ext cx="550982" cy="23881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B9FBB7F-8587-4C45-B729-42D0A0D87BC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572490" y="4072634"/>
            <a:ext cx="4562856" cy="2414016"/>
          </a:xfrm>
          <a:prstGeom prst="rect">
            <a:avLst/>
          </a:prstGeom>
        </p:spPr>
      </p:pic>
      <p:cxnSp>
        <p:nvCxnSpPr>
          <p:cNvPr id="34" name="Straight Connector 33">
            <a:extLst>
              <a:ext uri="{FF2B5EF4-FFF2-40B4-BE49-F238E27FC236}">
                <a16:creationId xmlns:a16="http://schemas.microsoft.com/office/drawing/2014/main" id="{86EF40AE-F631-42B8-82D8-D1E88392929F}"/>
              </a:ext>
            </a:extLst>
          </p:cNvPr>
          <p:cNvCxnSpPr>
            <a:cxnSpLocks/>
          </p:cNvCxnSpPr>
          <p:nvPr/>
        </p:nvCxnSpPr>
        <p:spPr>
          <a:xfrm>
            <a:off x="7231299" y="5158159"/>
            <a:ext cx="0" cy="113713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C503BA2-4D2C-4F0C-9B1A-8A01A6DAF376}"/>
              </a:ext>
            </a:extLst>
          </p:cNvPr>
          <p:cNvSpPr txBox="1"/>
          <p:nvPr/>
        </p:nvSpPr>
        <p:spPr>
          <a:xfrm>
            <a:off x="4991708" y="5421457"/>
            <a:ext cx="1465378" cy="461665"/>
          </a:xfrm>
          <a:prstGeom prst="rect">
            <a:avLst/>
          </a:prstGeom>
          <a:noFill/>
          <a:ln>
            <a:solidFill>
              <a:srgbClr val="FF0000"/>
            </a:solidFill>
          </a:ln>
        </p:spPr>
        <p:txBody>
          <a:bodyPr wrap="square" rtlCol="0">
            <a:spAutoFit/>
          </a:bodyPr>
          <a:lstStyle/>
          <a:p>
            <a:pPr algn="ctr"/>
            <a:r>
              <a:rPr lang="en-US" sz="1200" dirty="0"/>
              <a:t>Start of the major uncertainty</a:t>
            </a:r>
          </a:p>
        </p:txBody>
      </p:sp>
      <p:cxnSp>
        <p:nvCxnSpPr>
          <p:cNvPr id="15" name="Straight Arrow Connector 14">
            <a:extLst>
              <a:ext uri="{FF2B5EF4-FFF2-40B4-BE49-F238E27FC236}">
                <a16:creationId xmlns:a16="http://schemas.microsoft.com/office/drawing/2014/main" id="{D755A925-22D0-41BE-9EF1-2E623D9E99E2}"/>
              </a:ext>
            </a:extLst>
          </p:cNvPr>
          <p:cNvCxnSpPr/>
          <p:nvPr/>
        </p:nvCxnSpPr>
        <p:spPr>
          <a:xfrm flipV="1">
            <a:off x="6553200" y="5279642"/>
            <a:ext cx="574431" cy="1625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B639B62A-358C-45BA-BFEA-2B81854AA0A9}"/>
              </a:ext>
            </a:extLst>
          </p:cNvPr>
          <p:cNvSpPr txBox="1"/>
          <p:nvPr/>
        </p:nvSpPr>
        <p:spPr>
          <a:xfrm>
            <a:off x="8021835" y="5121115"/>
            <a:ext cx="911931" cy="276999"/>
          </a:xfrm>
          <a:prstGeom prst="rect">
            <a:avLst/>
          </a:prstGeom>
          <a:noFill/>
          <a:ln w="28575">
            <a:solidFill>
              <a:schemeClr val="tx1"/>
            </a:solidFill>
            <a:prstDash val="lgDash"/>
          </a:ln>
        </p:spPr>
        <p:txBody>
          <a:bodyPr wrap="square" rtlCol="0">
            <a:spAutoFit/>
          </a:bodyPr>
          <a:lstStyle/>
          <a:p>
            <a:pPr algn="ctr"/>
            <a:r>
              <a:rPr lang="en-US" sz="1200" b="1" dirty="0"/>
              <a:t>Up 160%+</a:t>
            </a:r>
          </a:p>
        </p:txBody>
      </p:sp>
      <p:cxnSp>
        <p:nvCxnSpPr>
          <p:cNvPr id="37" name="Straight Arrow Connector 36">
            <a:extLst>
              <a:ext uri="{FF2B5EF4-FFF2-40B4-BE49-F238E27FC236}">
                <a16:creationId xmlns:a16="http://schemas.microsoft.com/office/drawing/2014/main" id="{41017FAF-8BE0-4A6D-B83B-806171A15B65}"/>
              </a:ext>
            </a:extLst>
          </p:cNvPr>
          <p:cNvCxnSpPr>
            <a:cxnSpLocks/>
          </p:cNvCxnSpPr>
          <p:nvPr/>
        </p:nvCxnSpPr>
        <p:spPr>
          <a:xfrm flipV="1">
            <a:off x="8551761" y="5726726"/>
            <a:ext cx="564134" cy="43339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1956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432511" y="3454210"/>
            <a:ext cx="9062618" cy="487598"/>
          </a:xfrm>
        </p:spPr>
        <p:txBody>
          <a:bodyPr/>
          <a:lstStyle/>
          <a:p>
            <a:r>
              <a:rPr lang="en-US" dirty="0"/>
              <a:t>Next week, further research &amp; reading recommendations </a:t>
            </a:r>
          </a:p>
        </p:txBody>
      </p:sp>
    </p:spTree>
    <p:extLst>
      <p:ext uri="{BB962C8B-B14F-4D97-AF65-F5344CB8AC3E}">
        <p14:creationId xmlns:p14="http://schemas.microsoft.com/office/powerpoint/2010/main" val="3521693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ontent Placeholder 15">
            <a:extLst>
              <a:ext uri="{FF2B5EF4-FFF2-40B4-BE49-F238E27FC236}">
                <a16:creationId xmlns:a16="http://schemas.microsoft.com/office/drawing/2014/main" id="{304624B6-935B-4973-BF09-A9DD9474DFFD}"/>
              </a:ext>
            </a:extLst>
          </p:cNvPr>
          <p:cNvGraphicFramePr>
            <a:graphicFrameLocks/>
          </p:cNvGraphicFramePr>
          <p:nvPr>
            <p:extLst>
              <p:ext uri="{D42A27DB-BD31-4B8C-83A1-F6EECF244321}">
                <p14:modId xmlns:p14="http://schemas.microsoft.com/office/powerpoint/2010/main" val="4146844832"/>
              </p:ext>
            </p:extLst>
          </p:nvPr>
        </p:nvGraphicFramePr>
        <p:xfrm>
          <a:off x="434975" y="1673777"/>
          <a:ext cx="4424364" cy="4855401"/>
        </p:xfrm>
        <a:graphic>
          <a:graphicData uri="http://schemas.openxmlformats.org/drawingml/2006/table">
            <a:tbl>
              <a:tblPr firstRow="1" bandRow="1">
                <a:tableStyleId>{5C22544A-7EE6-4342-B048-85BDC9FD1C3A}</a:tableStyleId>
              </a:tblPr>
              <a:tblGrid>
                <a:gridCol w="1403252">
                  <a:extLst>
                    <a:ext uri="{9D8B030D-6E8A-4147-A177-3AD203B41FA5}">
                      <a16:colId xmlns:a16="http://schemas.microsoft.com/office/drawing/2014/main" val="2834032568"/>
                    </a:ext>
                  </a:extLst>
                </a:gridCol>
                <a:gridCol w="3021112">
                  <a:extLst>
                    <a:ext uri="{9D8B030D-6E8A-4147-A177-3AD203B41FA5}">
                      <a16:colId xmlns:a16="http://schemas.microsoft.com/office/drawing/2014/main" val="3446985963"/>
                    </a:ext>
                  </a:extLst>
                </a:gridCol>
              </a:tblGrid>
              <a:tr h="589593">
                <a:tc>
                  <a:txBody>
                    <a:bodyPr/>
                    <a:lstStyle/>
                    <a:p>
                      <a:r>
                        <a:rPr lang="en-US" sz="1800" dirty="0"/>
                        <a:t>Date</a:t>
                      </a:r>
                    </a:p>
                  </a:txBody>
                  <a:tcPr anchor="ctr"/>
                </a:tc>
                <a:tc>
                  <a:txBody>
                    <a:bodyPr/>
                    <a:lstStyle/>
                    <a:p>
                      <a:r>
                        <a:rPr lang="en-US" sz="1800" dirty="0"/>
                        <a:t>Topic</a:t>
                      </a:r>
                    </a:p>
                  </a:txBody>
                  <a:tcPr anchor="ctr"/>
                </a:tc>
                <a:extLst>
                  <a:ext uri="{0D108BD9-81ED-4DB2-BD59-A6C34878D82A}">
                    <a16:rowId xmlns:a16="http://schemas.microsoft.com/office/drawing/2014/main" val="334817581"/>
                  </a:ext>
                </a:extLst>
              </a:tr>
              <a:tr h="1066452">
                <a:tc>
                  <a:txBody>
                    <a:bodyPr/>
                    <a:lstStyle/>
                    <a:p>
                      <a:r>
                        <a:rPr lang="en-US" sz="1800" dirty="0"/>
                        <a:t>Oct. 5</a:t>
                      </a:r>
                      <a:r>
                        <a:rPr lang="en-US" sz="1800" baseline="30000" dirty="0"/>
                        <a:t>th</a:t>
                      </a:r>
                      <a:endParaRPr lang="en-US" sz="1800" dirty="0"/>
                    </a:p>
                  </a:txBody>
                  <a:tcPr anchor="ctr"/>
                </a:tc>
                <a:tc>
                  <a:txBody>
                    <a:bodyPr/>
                    <a:lstStyle/>
                    <a:p>
                      <a:r>
                        <a:rPr lang="en-US" sz="1800" dirty="0"/>
                        <a:t>Intro to Value Investing-</a:t>
                      </a:r>
                    </a:p>
                    <a:p>
                      <a:r>
                        <a:rPr lang="en-US" sz="1200" i="1" dirty="0"/>
                        <a:t>Overview, Warren Buffet, Ben</a:t>
                      </a:r>
                      <a:r>
                        <a:rPr lang="en-US" sz="1200" i="1" baseline="0" dirty="0"/>
                        <a:t> Graham, </a:t>
                      </a:r>
                      <a:r>
                        <a:rPr lang="en-US" sz="1200" i="1" dirty="0"/>
                        <a:t>strategy,</a:t>
                      </a:r>
                      <a:r>
                        <a:rPr lang="en-US" sz="1200" i="1" baseline="0" dirty="0"/>
                        <a:t> margin of safety</a:t>
                      </a:r>
                      <a:endParaRPr lang="en-US" sz="1200" i="1" dirty="0"/>
                    </a:p>
                  </a:txBody>
                  <a:tcPr anchor="ctr"/>
                </a:tc>
                <a:extLst>
                  <a:ext uri="{0D108BD9-81ED-4DB2-BD59-A6C34878D82A}">
                    <a16:rowId xmlns:a16="http://schemas.microsoft.com/office/drawing/2014/main" val="502662260"/>
                  </a:ext>
                </a:extLst>
              </a:tr>
              <a:tr h="1066452">
                <a:tc>
                  <a:txBody>
                    <a:bodyPr/>
                    <a:lstStyle/>
                    <a:p>
                      <a:r>
                        <a:rPr lang="en-US" sz="1800" dirty="0"/>
                        <a:t>Oct. 12</a:t>
                      </a:r>
                      <a:r>
                        <a:rPr lang="en-US" sz="1800" baseline="30000" dirty="0"/>
                        <a:t>th</a:t>
                      </a:r>
                      <a:endParaRPr lang="en-US" sz="1800" dirty="0"/>
                    </a:p>
                  </a:txBody>
                  <a:tcPr anchor="ctr"/>
                </a:tc>
                <a:tc>
                  <a:txBody>
                    <a:bodyPr/>
                    <a:lstStyle/>
                    <a:p>
                      <a:r>
                        <a:rPr lang="en-US" sz="1800" dirty="0"/>
                        <a:t>Research, Company &amp; Industry Analysis</a:t>
                      </a:r>
                    </a:p>
                  </a:txBody>
                  <a:tcPr anchor="ctr"/>
                </a:tc>
                <a:extLst>
                  <a:ext uri="{0D108BD9-81ED-4DB2-BD59-A6C34878D82A}">
                    <a16:rowId xmlns:a16="http://schemas.microsoft.com/office/drawing/2014/main" val="2073670054"/>
                  </a:ext>
                </a:extLst>
              </a:tr>
              <a:tr h="1066452">
                <a:tc>
                  <a:txBody>
                    <a:bodyPr/>
                    <a:lstStyle/>
                    <a:p>
                      <a:r>
                        <a:rPr lang="en-US" sz="1800" dirty="0"/>
                        <a:t>Oct. 19</a:t>
                      </a:r>
                      <a:r>
                        <a:rPr lang="en-US" sz="1800" baseline="30000" dirty="0"/>
                        <a:t>th</a:t>
                      </a:r>
                      <a:endParaRPr lang="en-US" sz="1800" dirty="0"/>
                    </a:p>
                  </a:txBody>
                  <a:tcPr anchor="ctr"/>
                </a:tc>
                <a:tc>
                  <a:txBody>
                    <a:bodyPr/>
                    <a:lstStyle/>
                    <a:p>
                      <a:r>
                        <a:rPr lang="en-US" sz="1800" dirty="0"/>
                        <a:t>Accounting- </a:t>
                      </a:r>
                      <a:endParaRPr lang="en-US" sz="1800" baseline="0" dirty="0"/>
                    </a:p>
                    <a:p>
                      <a:r>
                        <a:rPr lang="en-US" sz="1200" i="1" baseline="0" dirty="0"/>
                        <a:t>Financial statements, cash vs. accrual, profit, margins, growth</a:t>
                      </a:r>
                      <a:endParaRPr lang="en-US" sz="1200" i="1" dirty="0"/>
                    </a:p>
                  </a:txBody>
                  <a:tcPr anchor="ctr"/>
                </a:tc>
                <a:extLst>
                  <a:ext uri="{0D108BD9-81ED-4DB2-BD59-A6C34878D82A}">
                    <a16:rowId xmlns:a16="http://schemas.microsoft.com/office/drawing/2014/main" val="3109090860"/>
                  </a:ext>
                </a:extLst>
              </a:tr>
              <a:tr h="1066452">
                <a:tc>
                  <a:txBody>
                    <a:bodyPr/>
                    <a:lstStyle/>
                    <a:p>
                      <a:r>
                        <a:rPr lang="en-US" sz="1800" dirty="0"/>
                        <a:t>Oct. 26</a:t>
                      </a:r>
                      <a:r>
                        <a:rPr lang="en-US" sz="1800" baseline="30000" dirty="0"/>
                        <a:t>th</a:t>
                      </a:r>
                      <a:endParaRPr lang="en-US" sz="1800" dirty="0"/>
                    </a:p>
                  </a:txBody>
                  <a:tcPr anchor="ctr"/>
                </a:tc>
                <a:tc>
                  <a:txBody>
                    <a:bodyPr/>
                    <a:lstStyle/>
                    <a:p>
                      <a:r>
                        <a:rPr lang="en-US" sz="1800" dirty="0"/>
                        <a:t>Intro to Valuation-</a:t>
                      </a:r>
                    </a:p>
                    <a:p>
                      <a:r>
                        <a:rPr lang="en-US" sz="1200" i="1" dirty="0"/>
                        <a:t>Relative &amp; Intrinsic Valuation</a:t>
                      </a:r>
                    </a:p>
                  </a:txBody>
                  <a:tcPr anchor="ctr"/>
                </a:tc>
                <a:extLst>
                  <a:ext uri="{0D108BD9-81ED-4DB2-BD59-A6C34878D82A}">
                    <a16:rowId xmlns:a16="http://schemas.microsoft.com/office/drawing/2014/main" val="2099186216"/>
                  </a:ext>
                </a:extLst>
              </a:tr>
            </a:tbl>
          </a:graphicData>
        </a:graphic>
      </p:graphicFrame>
      <p:sp>
        <p:nvSpPr>
          <p:cNvPr id="21" name="Rectangle 20"/>
          <p:cNvSpPr/>
          <p:nvPr/>
        </p:nvSpPr>
        <p:spPr>
          <a:xfrm>
            <a:off x="5170435" y="1933770"/>
            <a:ext cx="4414155" cy="212120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170436" y="4385087"/>
            <a:ext cx="4414155" cy="212120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p:cNvSpPr>
            <a:spLocks noGrp="1"/>
          </p:cNvSpPr>
          <p:nvPr>
            <p:ph type="body" sz="quarter" idx="21"/>
          </p:nvPr>
        </p:nvSpPr>
        <p:spPr/>
        <p:txBody>
          <a:bodyPr/>
          <a:lstStyle/>
          <a:p>
            <a:endParaRPr lang="en-US"/>
          </a:p>
        </p:txBody>
      </p:sp>
      <p:sp>
        <p:nvSpPr>
          <p:cNvPr id="13" name="Text Placeholder 12"/>
          <p:cNvSpPr>
            <a:spLocks noGrp="1"/>
          </p:cNvSpPr>
          <p:nvPr>
            <p:ph type="body" sz="quarter" idx="22"/>
          </p:nvPr>
        </p:nvSpPr>
        <p:spPr/>
        <p:txBody>
          <a:bodyPr/>
          <a:lstStyle/>
          <a:p>
            <a:endParaRPr lang="en-US"/>
          </a:p>
        </p:txBody>
      </p:sp>
      <p:sp>
        <p:nvSpPr>
          <p:cNvPr id="11" name="Text Placeholder 10"/>
          <p:cNvSpPr>
            <a:spLocks noGrp="1"/>
          </p:cNvSpPr>
          <p:nvPr>
            <p:ph type="body" sz="quarter" idx="14"/>
          </p:nvPr>
        </p:nvSpPr>
        <p:spPr/>
        <p:txBody>
          <a:bodyPr/>
          <a:lstStyle/>
          <a:p>
            <a:endParaRPr lang="en-US"/>
          </a:p>
        </p:txBody>
      </p:sp>
      <p:sp>
        <p:nvSpPr>
          <p:cNvPr id="2" name="Title 1"/>
          <p:cNvSpPr>
            <a:spLocks noGrp="1"/>
          </p:cNvSpPr>
          <p:nvPr>
            <p:ph type="title"/>
          </p:nvPr>
        </p:nvSpPr>
        <p:spPr/>
        <p:txBody>
          <a:bodyPr/>
          <a:lstStyle/>
          <a:p>
            <a:r>
              <a:rPr lang="en-US" dirty="0"/>
              <a:t>Value Investing Seminars</a:t>
            </a:r>
          </a:p>
        </p:txBody>
      </p:sp>
      <p:sp>
        <p:nvSpPr>
          <p:cNvPr id="14" name="Content Placeholder 13"/>
          <p:cNvSpPr>
            <a:spLocks noGrp="1"/>
          </p:cNvSpPr>
          <p:nvPr>
            <p:ph sz="quarter" idx="23"/>
          </p:nvPr>
        </p:nvSpPr>
        <p:spPr>
          <a:xfrm>
            <a:off x="6892325" y="2247336"/>
            <a:ext cx="2771786" cy="1494075"/>
          </a:xfrm>
        </p:spPr>
        <p:txBody>
          <a:bodyPr anchor="ctr"/>
          <a:lstStyle/>
          <a:p>
            <a:pPr marL="0" indent="0" algn="ctr">
              <a:buNone/>
            </a:pPr>
            <a:r>
              <a:rPr lang="en-US" sz="1800" dirty="0"/>
              <a:t>Ben Silvey</a:t>
            </a:r>
          </a:p>
          <a:p>
            <a:pPr marL="0" indent="0" algn="ctr">
              <a:buNone/>
            </a:pPr>
            <a:r>
              <a:rPr lang="en-US" b="0" i="1" dirty="0"/>
              <a:t>President</a:t>
            </a:r>
          </a:p>
          <a:p>
            <a:pPr marL="0" indent="0" algn="ctr">
              <a:buNone/>
            </a:pPr>
            <a:endParaRPr lang="en-US" b="0" dirty="0">
              <a:hlinkClick r:id="rId3"/>
            </a:endParaRPr>
          </a:p>
          <a:p>
            <a:pPr marL="0" indent="0" algn="ctr">
              <a:buNone/>
            </a:pPr>
            <a:r>
              <a:rPr lang="en-US" b="0" dirty="0">
                <a:hlinkClick r:id="rId4"/>
              </a:rPr>
              <a:t>basilvey@crimson.ua.edu</a:t>
            </a:r>
            <a:endParaRPr lang="en-US" b="0" dirty="0"/>
          </a:p>
        </p:txBody>
      </p:sp>
      <p:sp>
        <p:nvSpPr>
          <p:cNvPr id="5" name="Text Placeholder 4"/>
          <p:cNvSpPr>
            <a:spLocks noGrp="1"/>
          </p:cNvSpPr>
          <p:nvPr>
            <p:ph type="body" sz="quarter" idx="13"/>
          </p:nvPr>
        </p:nvSpPr>
        <p:spPr/>
        <p:txBody>
          <a:bodyPr/>
          <a:lstStyle/>
          <a:p>
            <a:r>
              <a:rPr lang="en-US" dirty="0"/>
              <a:t>Culverhouse Investment Management Group</a:t>
            </a:r>
          </a:p>
        </p:txBody>
      </p:sp>
      <p:sp>
        <p:nvSpPr>
          <p:cNvPr id="9" name="TextBox 8">
            <a:extLst>
              <a:ext uri="{FF2B5EF4-FFF2-40B4-BE49-F238E27FC236}">
                <a16:creationId xmlns:a16="http://schemas.microsoft.com/office/drawing/2014/main" id="{F21AFC40-F4AD-4CC1-82EB-B2E472500D13}"/>
              </a:ext>
            </a:extLst>
          </p:cNvPr>
          <p:cNvSpPr txBox="1"/>
          <p:nvPr/>
        </p:nvSpPr>
        <p:spPr>
          <a:xfrm>
            <a:off x="429162" y="1377284"/>
            <a:ext cx="4430178" cy="296491"/>
          </a:xfrm>
          <a:prstGeom prst="rect">
            <a:avLst/>
          </a:prstGeom>
          <a:noFill/>
        </p:spPr>
        <p:txBody>
          <a:bodyPr wrap="square" tIns="0" bIns="45720" rtlCol="0" anchor="b" anchorCtr="0">
            <a:no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mn-cs"/>
              </a:rPr>
              <a:t>Schedule of VIS</a:t>
            </a:r>
          </a:p>
        </p:txBody>
      </p:sp>
      <p:grpSp>
        <p:nvGrpSpPr>
          <p:cNvPr id="17" name="Group 16">
            <a:extLst>
              <a:ext uri="{FF2B5EF4-FFF2-40B4-BE49-F238E27FC236}">
                <a16:creationId xmlns:a16="http://schemas.microsoft.com/office/drawing/2014/main" id="{46B88C02-E9AC-4585-AE24-40BE719E7031}"/>
              </a:ext>
            </a:extLst>
          </p:cNvPr>
          <p:cNvGrpSpPr/>
          <p:nvPr/>
        </p:nvGrpSpPr>
        <p:grpSpPr>
          <a:xfrm>
            <a:off x="5175594" y="1377284"/>
            <a:ext cx="4430178" cy="296491"/>
            <a:chOff x="429161" y="1377284"/>
            <a:chExt cx="4430933" cy="296491"/>
          </a:xfrm>
        </p:grpSpPr>
        <p:sp>
          <p:nvSpPr>
            <p:cNvPr id="18" name="TextBox 17">
              <a:extLst>
                <a:ext uri="{FF2B5EF4-FFF2-40B4-BE49-F238E27FC236}">
                  <a16:creationId xmlns:a16="http://schemas.microsoft.com/office/drawing/2014/main" id="{F21AFC40-F4AD-4CC1-82EB-B2E472500D13}"/>
                </a:ext>
              </a:extLst>
            </p:cNvPr>
            <p:cNvSpPr txBox="1"/>
            <p:nvPr/>
          </p:nvSpPr>
          <p:spPr>
            <a:xfrm>
              <a:off x="429161" y="1377284"/>
              <a:ext cx="4430933" cy="296491"/>
            </a:xfrm>
            <a:prstGeom prst="rect">
              <a:avLst/>
            </a:prstGeom>
            <a:noFill/>
          </p:spPr>
          <p:txBody>
            <a:bodyPr wrap="square" tIns="0" bIns="45720" rtlCol="0" anchor="b" anchorCtr="0">
              <a:no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mn-cs"/>
                </a:rPr>
                <a:t>Contact Information</a:t>
              </a:r>
            </a:p>
          </p:txBody>
        </p:sp>
        <p:cxnSp>
          <p:nvCxnSpPr>
            <p:cNvPr id="19" name="Straight Connector 18">
              <a:extLst>
                <a:ext uri="{FF2B5EF4-FFF2-40B4-BE49-F238E27FC236}">
                  <a16:creationId xmlns:a16="http://schemas.microsoft.com/office/drawing/2014/main" id="{0B527640-1CC4-449F-8251-B945F9971962}"/>
                </a:ext>
              </a:extLst>
            </p:cNvPr>
            <p:cNvCxnSpPr/>
            <p:nvPr/>
          </p:nvCxnSpPr>
          <p:spPr>
            <a:xfrm>
              <a:off x="429161" y="1673775"/>
              <a:ext cx="443093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2" name="Content Placeholder 13"/>
          <p:cNvSpPr txBox="1">
            <a:spLocks/>
          </p:cNvSpPr>
          <p:nvPr/>
        </p:nvSpPr>
        <p:spPr>
          <a:xfrm>
            <a:off x="6892324" y="4688604"/>
            <a:ext cx="2771786" cy="1514173"/>
          </a:xfrm>
          <a:prstGeom prst="rect">
            <a:avLst/>
          </a:prstGeom>
        </p:spPr>
        <p:txBody>
          <a:bodyPr vert="horz" lIns="101882" tIns="50941" rIns="101882" bIns="50941" rtlCol="0" anchor="ctr">
            <a:noAutofit/>
          </a:bodyPr>
          <a:lstStyle>
            <a:lvl1pPr marL="152824" indent="-152824" algn="l" defTabSz="1018824" rtl="0" eaLnBrk="1" latinLnBrk="0" hangingPunct="1">
              <a:spcBef>
                <a:spcPts val="0"/>
              </a:spcBef>
              <a:spcAft>
                <a:spcPts val="669"/>
              </a:spcAft>
              <a:buFont typeface="Arial" panose="020B0604020202020204" pitchFamily="34" charset="0"/>
              <a:buChar char="•"/>
              <a:defRPr sz="1300" b="1" kern="1200">
                <a:solidFill>
                  <a:schemeClr val="tx1"/>
                </a:solidFill>
                <a:latin typeface="Arial" panose="020B0604020202020204" pitchFamily="34" charset="0"/>
                <a:ea typeface="+mn-ea"/>
                <a:cs typeface="Arial" panose="020B0604020202020204" pitchFamily="34" charset="0"/>
              </a:defRPr>
            </a:lvl1pPr>
            <a:lvl2pPr marL="407530" indent="-203765" algn="l" defTabSz="1018824" rtl="0" eaLnBrk="1" latinLnBrk="0" hangingPunct="1">
              <a:spcBef>
                <a:spcPts val="0"/>
              </a:spcBef>
              <a:spcAft>
                <a:spcPts val="669"/>
              </a:spcAft>
              <a:buSzPct val="70000"/>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2pPr>
            <a:lvl3pPr marL="611295" indent="-152824" algn="l" defTabSz="1018824" rtl="0" eaLnBrk="1" latinLnBrk="0" hangingPunct="1">
              <a:spcBef>
                <a:spcPts val="0"/>
              </a:spcBef>
              <a:spcAft>
                <a:spcPts val="669"/>
              </a:spcAft>
              <a:buSzPct val="80000"/>
              <a:buFont typeface="Arial" panose="020B0604020202020204" pitchFamily="34" charset="0"/>
              <a:buChar char="–"/>
              <a:defRPr sz="1300" kern="1200">
                <a:solidFill>
                  <a:schemeClr val="tx1"/>
                </a:solidFill>
                <a:latin typeface="+mn-lt"/>
                <a:ea typeface="+mn-ea"/>
                <a:cs typeface="+mn-cs"/>
              </a:defRPr>
            </a:lvl3pPr>
            <a:lvl4pPr marL="815060" indent="-173200" algn="l" defTabSz="1018824" rtl="0" eaLnBrk="1" latinLnBrk="0" hangingPunct="1">
              <a:spcBef>
                <a:spcPct val="20000"/>
              </a:spcBef>
              <a:buFont typeface="Wingdings" panose="05000000000000000000" pitchFamily="2" charset="2"/>
              <a:buChar char="§"/>
              <a:defRPr sz="1300" kern="1200" baseline="0">
                <a:solidFill>
                  <a:schemeClr val="tx1"/>
                </a:solidFill>
                <a:latin typeface="+mn-lt"/>
                <a:ea typeface="+mn-ea"/>
                <a:cs typeface="+mn-cs"/>
              </a:defRPr>
            </a:lvl4pPr>
            <a:lvl5pPr marL="1324472" indent="-203765" algn="l" defTabSz="1018824"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algn="ctr">
              <a:buNone/>
            </a:pPr>
            <a:endParaRPr lang="en-US" dirty="0"/>
          </a:p>
          <a:p>
            <a:pPr marL="0" indent="0" algn="ctr">
              <a:buNone/>
            </a:pPr>
            <a:r>
              <a:rPr lang="en-US" sz="1800" dirty="0"/>
              <a:t>Nick Parsons</a:t>
            </a:r>
          </a:p>
          <a:p>
            <a:pPr marL="0" indent="0" algn="ctr">
              <a:buNone/>
            </a:pPr>
            <a:r>
              <a:rPr lang="en-US" b="0" i="1" dirty="0"/>
              <a:t>VP of Portfolio Management</a:t>
            </a:r>
          </a:p>
          <a:p>
            <a:pPr marL="0" indent="0" algn="ctr">
              <a:buNone/>
            </a:pPr>
            <a:endParaRPr lang="en-US" b="0" dirty="0"/>
          </a:p>
          <a:p>
            <a:pPr marL="0" indent="0" algn="ctr">
              <a:buNone/>
            </a:pPr>
            <a:r>
              <a:rPr lang="en-US" b="0" dirty="0">
                <a:hlinkClick r:id="rId4"/>
              </a:rPr>
              <a:t>njparsons@crimson.ua.edu</a:t>
            </a:r>
            <a:endParaRPr lang="en-US" b="0" dirty="0"/>
          </a:p>
          <a:p>
            <a:pPr algn="ctr"/>
            <a:endParaRPr lang="en-US" dirty="0"/>
          </a:p>
        </p:txBody>
      </p:sp>
      <p:sp>
        <p:nvSpPr>
          <p:cNvPr id="23" name="Rectangle 22"/>
          <p:cNvSpPr/>
          <p:nvPr/>
        </p:nvSpPr>
        <p:spPr>
          <a:xfrm>
            <a:off x="434816" y="3332212"/>
            <a:ext cx="4424521" cy="1064981"/>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99251CB2-1700-7746-9B39-72D7871EB70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459" r="13155" b="53502"/>
          <a:stretch/>
        </p:blipFill>
        <p:spPr>
          <a:xfrm>
            <a:off x="5188022" y="2108626"/>
            <a:ext cx="1842286" cy="1578768"/>
          </a:xfrm>
          <a:prstGeom prst="rect">
            <a:avLst/>
          </a:prstGeom>
        </p:spPr>
      </p:pic>
      <p:pic>
        <p:nvPicPr>
          <p:cNvPr id="25" name="Picture 24" descr="A smiling person in a suit&#10;&#10;Description automatically generated with medium confidence">
            <a:extLst>
              <a:ext uri="{FF2B5EF4-FFF2-40B4-BE49-F238E27FC236}">
                <a16:creationId xmlns:a16="http://schemas.microsoft.com/office/drawing/2014/main" id="{8D00514D-C3E9-F34E-B6A2-E464EC0A184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9548" t="1872" r="682" b="32086"/>
          <a:stretch/>
        </p:blipFill>
        <p:spPr>
          <a:xfrm>
            <a:off x="5188022" y="4628536"/>
            <a:ext cx="1860420" cy="1710843"/>
          </a:xfrm>
          <a:prstGeom prst="rect">
            <a:avLst/>
          </a:prstGeom>
        </p:spPr>
      </p:pic>
    </p:spTree>
    <p:extLst>
      <p:ext uri="{BB962C8B-B14F-4D97-AF65-F5344CB8AC3E}">
        <p14:creationId xmlns:p14="http://schemas.microsoft.com/office/powerpoint/2010/main" val="2048161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21"/>
          </p:nvPr>
        </p:nvSpPr>
        <p:spPr/>
        <p:txBody>
          <a:bodyPr/>
          <a:lstStyle/>
          <a:p>
            <a:endParaRPr lang="en-US"/>
          </a:p>
        </p:txBody>
      </p:sp>
      <p:sp>
        <p:nvSpPr>
          <p:cNvPr id="2" name="Title 1"/>
          <p:cNvSpPr>
            <a:spLocks noGrp="1"/>
          </p:cNvSpPr>
          <p:nvPr>
            <p:ph type="title"/>
          </p:nvPr>
        </p:nvSpPr>
        <p:spPr/>
        <p:txBody>
          <a:bodyPr/>
          <a:lstStyle/>
          <a:p>
            <a:r>
              <a:rPr lang="en-US" dirty="0"/>
              <a:t>Areas for Further Research / Book Recs</a:t>
            </a:r>
          </a:p>
        </p:txBody>
      </p:sp>
      <p:sp>
        <p:nvSpPr>
          <p:cNvPr id="8" name="Content Placeholder 7">
            <a:extLst>
              <a:ext uri="{FF2B5EF4-FFF2-40B4-BE49-F238E27FC236}">
                <a16:creationId xmlns:a16="http://schemas.microsoft.com/office/drawing/2014/main" id="{A503F815-3104-4DC9-9390-2938E7C0D9B8}"/>
              </a:ext>
            </a:extLst>
          </p:cNvPr>
          <p:cNvSpPr>
            <a:spLocks noGrp="1"/>
          </p:cNvSpPr>
          <p:nvPr>
            <p:ph sz="quarter" idx="24"/>
          </p:nvPr>
        </p:nvSpPr>
        <p:spPr>
          <a:xfrm>
            <a:off x="434398" y="1912613"/>
            <a:ext cx="4425696" cy="4453699"/>
          </a:xfrm>
        </p:spPr>
        <p:txBody>
          <a:bodyPr/>
          <a:lstStyle/>
          <a:p>
            <a:r>
              <a:rPr lang="en-US" sz="2400" dirty="0">
                <a:hlinkClick r:id="rId2"/>
              </a:rPr>
              <a:t>Warren Buffett Archive</a:t>
            </a:r>
            <a:endParaRPr lang="en-US" sz="2400" dirty="0"/>
          </a:p>
          <a:p>
            <a:r>
              <a:rPr lang="en-US" sz="2400" dirty="0">
                <a:hlinkClick r:id="rId3"/>
              </a:rPr>
              <a:t>Howard Marks Letters</a:t>
            </a:r>
            <a:endParaRPr lang="en-US" sz="2400" dirty="0"/>
          </a:p>
          <a:p>
            <a:r>
              <a:rPr lang="en-US" sz="2400" dirty="0">
                <a:hlinkClick r:id="rId4"/>
              </a:rPr>
              <a:t>Vulcan Value Partners Letters</a:t>
            </a:r>
            <a:endParaRPr lang="en-US" sz="2400" dirty="0"/>
          </a:p>
          <a:p>
            <a:r>
              <a:rPr lang="en-US" sz="2400" dirty="0">
                <a:hlinkClick r:id="rId5"/>
              </a:rPr>
              <a:t>Horizon Kinetics letters</a:t>
            </a:r>
            <a:endParaRPr lang="en-US" sz="2400" dirty="0"/>
          </a:p>
          <a:p>
            <a:r>
              <a:rPr lang="en-US" sz="2400" dirty="0">
                <a:hlinkClick r:id="rId6"/>
              </a:rPr>
              <a:t>Foundation Resource Management Insights</a:t>
            </a:r>
            <a:endParaRPr lang="en-US" sz="2400" dirty="0"/>
          </a:p>
          <a:p>
            <a:r>
              <a:rPr lang="en-US" sz="2400" dirty="0">
                <a:hlinkClick r:id="rId7"/>
              </a:rPr>
              <a:t>Wall Street Journal</a:t>
            </a:r>
            <a:endParaRPr lang="en-US" sz="2400" dirty="0"/>
          </a:p>
          <a:p>
            <a:r>
              <a:rPr lang="en-US" sz="2400" dirty="0">
                <a:hlinkClick r:id="rId8"/>
              </a:rPr>
              <a:t>Investopedia</a:t>
            </a:r>
            <a:endParaRPr lang="en-US" sz="2400" dirty="0">
              <a:hlinkClick r:id="rId9"/>
            </a:endParaRPr>
          </a:p>
          <a:p>
            <a:r>
              <a:rPr lang="en-US" sz="2400" u="sng" dirty="0" err="1">
                <a:solidFill>
                  <a:srgbClr val="00703C"/>
                </a:solidFill>
              </a:rPr>
              <a:t>Dealbook</a:t>
            </a:r>
            <a:r>
              <a:rPr lang="en-US" sz="2400" u="sng" dirty="0">
                <a:solidFill>
                  <a:srgbClr val="00703C"/>
                </a:solidFill>
              </a:rPr>
              <a:t> – NYT</a:t>
            </a:r>
          </a:p>
          <a:p>
            <a:r>
              <a:rPr lang="en-US" sz="2400" u="sng" dirty="0" err="1">
                <a:solidFill>
                  <a:srgbClr val="00703C"/>
                </a:solidFill>
              </a:rPr>
              <a:t>Axios</a:t>
            </a:r>
            <a:r>
              <a:rPr lang="en-US" sz="2400" u="sng" dirty="0">
                <a:solidFill>
                  <a:srgbClr val="00703C"/>
                </a:solidFill>
              </a:rPr>
              <a:t> Pro Rata </a:t>
            </a:r>
          </a:p>
          <a:p>
            <a:r>
              <a:rPr lang="en-US" sz="2400" u="sng" dirty="0">
                <a:solidFill>
                  <a:srgbClr val="00703C"/>
                </a:solidFill>
              </a:rPr>
              <a:t>Morning Brew </a:t>
            </a:r>
          </a:p>
        </p:txBody>
      </p:sp>
      <p:sp>
        <p:nvSpPr>
          <p:cNvPr id="24" name="Text Placeholder 23">
            <a:extLst>
              <a:ext uri="{FF2B5EF4-FFF2-40B4-BE49-F238E27FC236}">
                <a16:creationId xmlns:a16="http://schemas.microsoft.com/office/drawing/2014/main" id="{D9F7B489-2194-4F50-BE3D-3670AA0277DC}"/>
              </a:ext>
            </a:extLst>
          </p:cNvPr>
          <p:cNvSpPr>
            <a:spLocks noGrp="1"/>
          </p:cNvSpPr>
          <p:nvPr>
            <p:ph type="body" sz="quarter" idx="13"/>
          </p:nvPr>
        </p:nvSpPr>
        <p:spPr/>
        <p:txBody>
          <a:bodyPr/>
          <a:lstStyle/>
          <a:p>
            <a:endParaRPr lang="en-US"/>
          </a:p>
        </p:txBody>
      </p:sp>
      <p:grpSp>
        <p:nvGrpSpPr>
          <p:cNvPr id="5" name="Group 4">
            <a:extLst>
              <a:ext uri="{FF2B5EF4-FFF2-40B4-BE49-F238E27FC236}">
                <a16:creationId xmlns:a16="http://schemas.microsoft.com/office/drawing/2014/main" id="{E453B1C7-4855-4A8D-AFCE-D346D4CF0F16}"/>
              </a:ext>
            </a:extLst>
          </p:cNvPr>
          <p:cNvGrpSpPr/>
          <p:nvPr/>
        </p:nvGrpSpPr>
        <p:grpSpPr>
          <a:xfrm>
            <a:off x="4465144" y="1692249"/>
            <a:ext cx="5073466" cy="4894426"/>
            <a:chOff x="4465144" y="1830589"/>
            <a:chExt cx="5073466" cy="4894426"/>
          </a:xfrm>
        </p:grpSpPr>
        <p:grpSp>
          <p:nvGrpSpPr>
            <p:cNvPr id="3" name="Group 2">
              <a:extLst>
                <a:ext uri="{FF2B5EF4-FFF2-40B4-BE49-F238E27FC236}">
                  <a16:creationId xmlns:a16="http://schemas.microsoft.com/office/drawing/2014/main" id="{4247CECE-A278-402C-8BFD-D501FB74ADC6}"/>
                </a:ext>
              </a:extLst>
            </p:cNvPr>
            <p:cNvGrpSpPr/>
            <p:nvPr/>
          </p:nvGrpSpPr>
          <p:grpSpPr>
            <a:xfrm>
              <a:off x="4465144" y="1830589"/>
              <a:ext cx="5029608" cy="2286000"/>
              <a:chOff x="4311305" y="1108213"/>
              <a:chExt cx="5029608" cy="2286000"/>
            </a:xfrm>
          </p:grpSpPr>
          <p:pic>
            <p:nvPicPr>
              <p:cNvPr id="2050" name="Picture 2" descr="The Big Short: Inside the Doomsday Machine (Movie Tie-in Edition) (Movie  Tie-in Editions): Lewis, Michael: 9780393353150: Amazon.com: Books">
                <a:extLst>
                  <a:ext uri="{FF2B5EF4-FFF2-40B4-BE49-F238E27FC236}">
                    <a16:creationId xmlns:a16="http://schemas.microsoft.com/office/drawing/2014/main" id="{682F72A2-65CE-473A-874B-369735B735B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49350" y="1108213"/>
                <a:ext cx="1520266"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Outliers: The Story of Success: Gladwell, Malcolm: 0352749561657:  Amazon.com: Books">
                <a:extLst>
                  <a:ext uri="{FF2B5EF4-FFF2-40B4-BE49-F238E27FC236}">
                    <a16:creationId xmlns:a16="http://schemas.microsoft.com/office/drawing/2014/main" id="{91D61407-8B9B-429B-8F2A-49052B655B17}"/>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18782" y="1108213"/>
                <a:ext cx="152213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he Intelligent Investor: The Definitive Book on Value Investing. A Book of  Practical Counsel (Revised Edition): Benjamin Graham, Jason Zweig, Warren  E. Buffett: 9780060555665: Amazon.com: Books">
                <a:extLst>
                  <a:ext uri="{FF2B5EF4-FFF2-40B4-BE49-F238E27FC236}">
                    <a16:creationId xmlns:a16="http://schemas.microsoft.com/office/drawing/2014/main" id="{0689C8EF-2BBB-4794-97EE-62CDA561359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11305" y="1108213"/>
                <a:ext cx="1488878" cy="2286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a:extLst>
                <a:ext uri="{FF2B5EF4-FFF2-40B4-BE49-F238E27FC236}">
                  <a16:creationId xmlns:a16="http://schemas.microsoft.com/office/drawing/2014/main" id="{434DA504-8942-413D-882D-61946EB3AEE9}"/>
                </a:ext>
              </a:extLst>
            </p:cNvPr>
            <p:cNvGrpSpPr/>
            <p:nvPr/>
          </p:nvGrpSpPr>
          <p:grpSpPr>
            <a:xfrm>
              <a:off x="6195274" y="4439015"/>
              <a:ext cx="3343336" cy="2286000"/>
              <a:chOff x="6233966" y="4722479"/>
              <a:chExt cx="3343336" cy="2286000"/>
            </a:xfrm>
          </p:grpSpPr>
          <p:pic>
            <p:nvPicPr>
              <p:cNvPr id="2052" name="Picture 4" descr="Liar's Poker (Norton Paperback): Lewis, Michael: 8601200391633: Amazon.com:  Books">
                <a:extLst>
                  <a:ext uri="{FF2B5EF4-FFF2-40B4-BE49-F238E27FC236}">
                    <a16:creationId xmlns:a16="http://schemas.microsoft.com/office/drawing/2014/main" id="{EC20C9E6-162B-4757-A7AC-284919A90A7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33966" y="4722479"/>
                <a:ext cx="1525528"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Amazon.com: Principles: Life and Work eBook: Dalio, Ray: Kindle Store">
                <a:extLst>
                  <a:ext uri="{FF2B5EF4-FFF2-40B4-BE49-F238E27FC236}">
                    <a16:creationId xmlns:a16="http://schemas.microsoft.com/office/drawing/2014/main" id="{75D31CCB-3C49-41DB-8A6F-30023F462CD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56725" y="4722479"/>
                <a:ext cx="1520577" cy="2286000"/>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6" name="Picture 2" descr="Amazon.com: Black Edge: Inside Information, Dirty Money, and the Quest to  Bring Down the Most Wanted Man on Wall Street (9780812995800): Kolhatkar,  Sheelah: Books">
            <a:extLst>
              <a:ext uri="{FF2B5EF4-FFF2-40B4-BE49-F238E27FC236}">
                <a16:creationId xmlns:a16="http://schemas.microsoft.com/office/drawing/2014/main" id="{38BD1397-8560-5841-A54E-4A97A012DA7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55981" y="4300674"/>
            <a:ext cx="1507203"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101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8F842-328B-48CE-A975-248F5603D92B}"/>
              </a:ext>
            </a:extLst>
          </p:cNvPr>
          <p:cNvSpPr>
            <a:spLocks noGrp="1"/>
          </p:cNvSpPr>
          <p:nvPr>
            <p:ph type="title"/>
          </p:nvPr>
        </p:nvSpPr>
        <p:spPr/>
        <p:txBody>
          <a:bodyPr/>
          <a:lstStyle/>
          <a:p>
            <a:r>
              <a:rPr lang="en-US" dirty="0"/>
              <a:t>VIS Attendance </a:t>
            </a:r>
          </a:p>
        </p:txBody>
      </p:sp>
      <p:sp>
        <p:nvSpPr>
          <p:cNvPr id="3" name="Text Placeholder 2">
            <a:extLst>
              <a:ext uri="{FF2B5EF4-FFF2-40B4-BE49-F238E27FC236}">
                <a16:creationId xmlns:a16="http://schemas.microsoft.com/office/drawing/2014/main" id="{130AF583-BE9A-4133-8335-168A9D6A7AB1}"/>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D037300D-7E2C-47C2-BD8D-8B8AB7F4321C}"/>
              </a:ext>
            </a:extLst>
          </p:cNvPr>
          <p:cNvSpPr>
            <a:spLocks noGrp="1"/>
          </p:cNvSpPr>
          <p:nvPr>
            <p:ph type="body" sz="quarter" idx="14"/>
          </p:nvPr>
        </p:nvSpPr>
        <p:spPr/>
        <p:txBody>
          <a:bodyPr/>
          <a:lstStyle/>
          <a:p>
            <a:endParaRPr lang="en-US"/>
          </a:p>
        </p:txBody>
      </p:sp>
      <p:sp>
        <p:nvSpPr>
          <p:cNvPr id="5" name="Text Placeholder 4">
            <a:extLst>
              <a:ext uri="{FF2B5EF4-FFF2-40B4-BE49-F238E27FC236}">
                <a16:creationId xmlns:a16="http://schemas.microsoft.com/office/drawing/2014/main" id="{DD0D60FB-CA8B-4AE3-8542-75ADA698E1AE}"/>
              </a:ext>
            </a:extLst>
          </p:cNvPr>
          <p:cNvSpPr>
            <a:spLocks noGrp="1"/>
          </p:cNvSpPr>
          <p:nvPr>
            <p:ph type="body" sz="quarter" idx="13"/>
          </p:nvPr>
        </p:nvSpPr>
        <p:spPr/>
        <p:txBody>
          <a:bodyPr/>
          <a:lstStyle/>
          <a:p>
            <a:endParaRPr lang="en-US"/>
          </a:p>
        </p:txBody>
      </p:sp>
      <p:pic>
        <p:nvPicPr>
          <p:cNvPr id="7" name="Picture 6">
            <a:extLst>
              <a:ext uri="{FF2B5EF4-FFF2-40B4-BE49-F238E27FC236}">
                <a16:creationId xmlns:a16="http://schemas.microsoft.com/office/drawing/2014/main" id="{6683135F-AF1B-4678-BE51-11A1A35FC281}"/>
              </a:ext>
            </a:extLst>
          </p:cNvPr>
          <p:cNvPicPr>
            <a:picLocks noChangeAspect="1"/>
          </p:cNvPicPr>
          <p:nvPr/>
        </p:nvPicPr>
        <p:blipFill>
          <a:blip r:embed="rId2"/>
          <a:stretch>
            <a:fillRect/>
          </a:stretch>
        </p:blipFill>
        <p:spPr>
          <a:xfrm>
            <a:off x="2649929" y="1667196"/>
            <a:ext cx="4610404" cy="4722173"/>
          </a:xfrm>
          <a:prstGeom prst="rect">
            <a:avLst/>
          </a:prstGeom>
        </p:spPr>
      </p:pic>
    </p:spTree>
    <p:extLst>
      <p:ext uri="{BB962C8B-B14F-4D97-AF65-F5344CB8AC3E}">
        <p14:creationId xmlns:p14="http://schemas.microsoft.com/office/powerpoint/2010/main" val="715128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CIMG Board of Directors 2021-2022</a:t>
            </a:r>
          </a:p>
        </p:txBody>
      </p:sp>
      <p:sp>
        <p:nvSpPr>
          <p:cNvPr id="22" name="Text Placeholder 21"/>
          <p:cNvSpPr>
            <a:spLocks noGrp="1"/>
          </p:cNvSpPr>
          <p:nvPr>
            <p:ph type="body" sz="quarter" idx="14"/>
          </p:nvPr>
        </p:nvSpPr>
        <p:spPr/>
        <p:txBody>
          <a:bodyPr>
            <a:normAutofit/>
          </a:bodyPr>
          <a:lstStyle/>
          <a:p>
            <a:endParaRPr lang="en-US"/>
          </a:p>
        </p:txBody>
      </p:sp>
      <p:sp>
        <p:nvSpPr>
          <p:cNvPr id="6" name="TextBox 5"/>
          <p:cNvSpPr txBox="1"/>
          <p:nvPr/>
        </p:nvSpPr>
        <p:spPr>
          <a:xfrm>
            <a:off x="569948" y="1234378"/>
            <a:ext cx="8896784" cy="338555"/>
          </a:xfrm>
          <a:prstGeom prst="rect">
            <a:avLst/>
          </a:prstGeom>
          <a:noFill/>
        </p:spPr>
        <p:txBody>
          <a:bodyPr wrap="square" rtlCol="0" anchor="b" anchorCtr="0">
            <a:noAutofit/>
          </a:bodyPr>
          <a:lstStyle/>
          <a:p>
            <a:pPr defTabSz="988911">
              <a:defRPr/>
            </a:pPr>
            <a:r>
              <a:rPr lang="en-US" b="1" dirty="0">
                <a:solidFill>
                  <a:prstClr val="black"/>
                </a:solidFill>
                <a:latin typeface="Arial" panose="020B0604020202020204" pitchFamily="34" charset="0"/>
                <a:cs typeface="Arial" panose="020B0604020202020204" pitchFamily="34" charset="0"/>
              </a:rPr>
              <a:t>Ben Silvey, President</a:t>
            </a:r>
          </a:p>
        </p:txBody>
      </p:sp>
      <p:cxnSp>
        <p:nvCxnSpPr>
          <p:cNvPr id="8" name="Straight Connector 7"/>
          <p:cNvCxnSpPr/>
          <p:nvPr/>
        </p:nvCxnSpPr>
        <p:spPr>
          <a:xfrm>
            <a:off x="3098556" y="1825335"/>
            <a:ext cx="10278" cy="4762528"/>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569948" y="1572931"/>
            <a:ext cx="889678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F8FF30E-84E3-4EDC-950A-77F1E4265FB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459" r="13155" b="53502"/>
          <a:stretch/>
        </p:blipFill>
        <p:spPr>
          <a:xfrm>
            <a:off x="316480" y="1863447"/>
            <a:ext cx="2477943" cy="2123502"/>
          </a:xfrm>
          <a:prstGeom prst="rect">
            <a:avLst/>
          </a:prstGeom>
        </p:spPr>
      </p:pic>
      <p:sp>
        <p:nvSpPr>
          <p:cNvPr id="11" name="object 6">
            <a:extLst>
              <a:ext uri="{FF2B5EF4-FFF2-40B4-BE49-F238E27FC236}">
                <a16:creationId xmlns:a16="http://schemas.microsoft.com/office/drawing/2014/main" id="{60C69296-01C2-4EED-B345-53D6E29B51CA}"/>
              </a:ext>
            </a:extLst>
          </p:cNvPr>
          <p:cNvSpPr txBox="1"/>
          <p:nvPr/>
        </p:nvSpPr>
        <p:spPr>
          <a:xfrm>
            <a:off x="648716" y="1242441"/>
            <a:ext cx="8106409" cy="4101123"/>
          </a:xfrm>
          <a:prstGeom prst="rect">
            <a:avLst/>
          </a:prstGeom>
        </p:spPr>
        <p:txBody>
          <a:bodyPr vert="horz" wrap="square" lIns="0" tIns="12700" rIns="0" bIns="0" rtlCol="0">
            <a:spAutoFit/>
          </a:bodyPr>
          <a:lstStyle/>
          <a:p>
            <a:pPr>
              <a:lnSpc>
                <a:spcPct val="100000"/>
              </a:lnSpc>
            </a:pPr>
            <a:endParaRPr lang="en-US" sz="1900" dirty="0">
              <a:latin typeface="Arial"/>
              <a:cs typeface="Arial"/>
            </a:endParaRPr>
          </a:p>
          <a:p>
            <a:pPr marL="2734310">
              <a:lnSpc>
                <a:spcPct val="100000"/>
              </a:lnSpc>
              <a:spcBef>
                <a:spcPts val="1664"/>
              </a:spcBef>
            </a:pPr>
            <a:r>
              <a:rPr lang="en-US" sz="1350" b="1" dirty="0">
                <a:latin typeface="Arial"/>
                <a:cs typeface="Arial"/>
              </a:rPr>
              <a:t>Year:</a:t>
            </a:r>
            <a:r>
              <a:rPr lang="en-US" sz="1350" b="1" spc="-35" dirty="0">
                <a:latin typeface="Arial"/>
                <a:cs typeface="Arial"/>
              </a:rPr>
              <a:t> Senior</a:t>
            </a:r>
            <a:endParaRPr lang="en-US" sz="1350" dirty="0">
              <a:latin typeface="Arial"/>
              <a:cs typeface="Arial"/>
            </a:endParaRPr>
          </a:p>
          <a:p>
            <a:pPr>
              <a:lnSpc>
                <a:spcPct val="100000"/>
              </a:lnSpc>
              <a:spcBef>
                <a:spcPts val="35"/>
              </a:spcBef>
            </a:pPr>
            <a:endParaRPr lang="en-US" sz="1400" dirty="0">
              <a:latin typeface="Arial"/>
              <a:cs typeface="Arial"/>
            </a:endParaRPr>
          </a:p>
          <a:p>
            <a:pPr marL="2734310">
              <a:lnSpc>
                <a:spcPct val="100000"/>
              </a:lnSpc>
            </a:pPr>
            <a:r>
              <a:rPr lang="en-US" sz="1350" b="1" spc="5" dirty="0">
                <a:latin typeface="Arial"/>
                <a:cs typeface="Arial"/>
              </a:rPr>
              <a:t>Hometown:</a:t>
            </a:r>
            <a:r>
              <a:rPr lang="en-US" sz="1350" b="1" spc="-50" dirty="0">
                <a:latin typeface="Arial"/>
                <a:cs typeface="Arial"/>
              </a:rPr>
              <a:t> </a:t>
            </a:r>
            <a:r>
              <a:rPr lang="en-US" sz="1350" dirty="0">
                <a:latin typeface="Arial"/>
                <a:cs typeface="Arial"/>
              </a:rPr>
              <a:t>Beavercreek,</a:t>
            </a:r>
            <a:r>
              <a:rPr lang="en-US" sz="1350" spc="-55" dirty="0">
                <a:latin typeface="Arial"/>
                <a:cs typeface="Arial"/>
              </a:rPr>
              <a:t> </a:t>
            </a:r>
            <a:r>
              <a:rPr lang="en-US" sz="1350" dirty="0">
                <a:latin typeface="Arial"/>
                <a:cs typeface="Arial"/>
              </a:rPr>
              <a:t>OH</a:t>
            </a:r>
          </a:p>
          <a:p>
            <a:pPr>
              <a:lnSpc>
                <a:spcPct val="100000"/>
              </a:lnSpc>
              <a:spcBef>
                <a:spcPts val="35"/>
              </a:spcBef>
            </a:pPr>
            <a:endParaRPr lang="en-US" sz="1400" dirty="0">
              <a:latin typeface="Arial"/>
              <a:cs typeface="Arial"/>
            </a:endParaRPr>
          </a:p>
          <a:p>
            <a:pPr marL="2734310">
              <a:lnSpc>
                <a:spcPct val="100000"/>
              </a:lnSpc>
            </a:pPr>
            <a:r>
              <a:rPr lang="en-US" sz="1350" b="1" dirty="0">
                <a:latin typeface="Arial"/>
                <a:cs typeface="Arial"/>
              </a:rPr>
              <a:t>Majors:</a:t>
            </a:r>
            <a:r>
              <a:rPr lang="en-US" sz="1350" b="1" spc="-15" dirty="0">
                <a:latin typeface="Arial"/>
                <a:cs typeface="Arial"/>
              </a:rPr>
              <a:t> </a:t>
            </a:r>
            <a:r>
              <a:rPr lang="en-US" sz="1350" dirty="0">
                <a:latin typeface="Arial"/>
                <a:cs typeface="Arial"/>
              </a:rPr>
              <a:t>Finance</a:t>
            </a:r>
            <a:r>
              <a:rPr lang="en-US" sz="1350" spc="-20" dirty="0">
                <a:latin typeface="Arial"/>
                <a:cs typeface="Arial"/>
              </a:rPr>
              <a:t> </a:t>
            </a:r>
            <a:r>
              <a:rPr lang="en-US" sz="1350" dirty="0">
                <a:latin typeface="Arial"/>
                <a:cs typeface="Arial"/>
              </a:rPr>
              <a:t>and</a:t>
            </a:r>
            <a:r>
              <a:rPr lang="en-US" sz="1350" spc="-20" dirty="0">
                <a:latin typeface="Arial"/>
                <a:cs typeface="Arial"/>
              </a:rPr>
              <a:t> </a:t>
            </a:r>
            <a:r>
              <a:rPr lang="en-US" sz="1350" dirty="0">
                <a:latin typeface="Arial"/>
                <a:cs typeface="Arial"/>
              </a:rPr>
              <a:t>Economics</a:t>
            </a:r>
            <a:r>
              <a:rPr lang="en-US" sz="1350" spc="-5" dirty="0">
                <a:latin typeface="Arial"/>
                <a:cs typeface="Arial"/>
              </a:rPr>
              <a:t> </a:t>
            </a:r>
            <a:r>
              <a:rPr lang="en-US" sz="1350" dirty="0">
                <a:latin typeface="Arial"/>
                <a:cs typeface="Arial"/>
              </a:rPr>
              <a:t>(Value</a:t>
            </a:r>
            <a:r>
              <a:rPr lang="en-US" sz="1350" spc="-5" dirty="0">
                <a:latin typeface="Arial"/>
                <a:cs typeface="Arial"/>
              </a:rPr>
              <a:t> Investing </a:t>
            </a:r>
            <a:r>
              <a:rPr lang="en-US" sz="1350" dirty="0">
                <a:latin typeface="Arial"/>
                <a:cs typeface="Arial"/>
              </a:rPr>
              <a:t>and </a:t>
            </a:r>
            <a:r>
              <a:rPr lang="en-US" sz="1350" spc="-5" dirty="0">
                <a:latin typeface="Arial"/>
                <a:cs typeface="Arial"/>
              </a:rPr>
              <a:t>Creative</a:t>
            </a:r>
            <a:r>
              <a:rPr lang="en-US" sz="1350" spc="10" dirty="0">
                <a:latin typeface="Arial"/>
                <a:cs typeface="Arial"/>
              </a:rPr>
              <a:t> </a:t>
            </a:r>
            <a:r>
              <a:rPr lang="en-US" sz="1350" spc="-5" dirty="0">
                <a:latin typeface="Arial"/>
                <a:cs typeface="Arial"/>
              </a:rPr>
              <a:t>Media)</a:t>
            </a:r>
            <a:endParaRPr lang="en-US" sz="1350" dirty="0">
              <a:latin typeface="Arial"/>
              <a:cs typeface="Arial"/>
            </a:endParaRPr>
          </a:p>
          <a:p>
            <a:pPr>
              <a:lnSpc>
                <a:spcPct val="100000"/>
              </a:lnSpc>
              <a:spcBef>
                <a:spcPts val="20"/>
              </a:spcBef>
            </a:pPr>
            <a:endParaRPr lang="en-US" sz="1400" dirty="0">
              <a:latin typeface="Arial"/>
              <a:cs typeface="Arial"/>
            </a:endParaRPr>
          </a:p>
          <a:p>
            <a:pPr marL="2734310">
              <a:lnSpc>
                <a:spcPct val="100000"/>
              </a:lnSpc>
            </a:pPr>
            <a:r>
              <a:rPr lang="en-US" sz="1350" b="1" dirty="0">
                <a:latin typeface="Arial"/>
                <a:cs typeface="Arial"/>
              </a:rPr>
              <a:t>Semesters</a:t>
            </a:r>
            <a:r>
              <a:rPr lang="en-US" sz="1350" b="1" spc="-30" dirty="0">
                <a:latin typeface="Arial"/>
                <a:cs typeface="Arial"/>
              </a:rPr>
              <a:t> </a:t>
            </a:r>
            <a:r>
              <a:rPr lang="en-US" sz="1350" b="1" spc="-5" dirty="0">
                <a:latin typeface="Arial"/>
                <a:cs typeface="Arial"/>
              </a:rPr>
              <a:t>in</a:t>
            </a:r>
            <a:r>
              <a:rPr lang="en-US" sz="1350" b="1" spc="-20" dirty="0">
                <a:latin typeface="Arial"/>
                <a:cs typeface="Arial"/>
              </a:rPr>
              <a:t> </a:t>
            </a:r>
            <a:r>
              <a:rPr lang="en-US" sz="1350" b="1" dirty="0">
                <a:latin typeface="Arial"/>
                <a:cs typeface="Arial"/>
              </a:rPr>
              <a:t>CIMG:</a:t>
            </a:r>
            <a:r>
              <a:rPr lang="en-US" sz="1350" b="1" spc="10" dirty="0">
                <a:latin typeface="Arial"/>
                <a:cs typeface="Arial"/>
              </a:rPr>
              <a:t> 5</a:t>
            </a:r>
          </a:p>
          <a:p>
            <a:pPr marL="2734310">
              <a:lnSpc>
                <a:spcPct val="100000"/>
              </a:lnSpc>
            </a:pPr>
            <a:endParaRPr lang="en-US" sz="1350" b="1" spc="10" dirty="0">
              <a:latin typeface="Arial"/>
              <a:cs typeface="Arial"/>
            </a:endParaRPr>
          </a:p>
          <a:p>
            <a:pPr marL="2734310">
              <a:lnSpc>
                <a:spcPct val="100000"/>
              </a:lnSpc>
            </a:pPr>
            <a:r>
              <a:rPr lang="en-US" sz="1350" b="1" spc="10" dirty="0">
                <a:latin typeface="Arial"/>
                <a:cs typeface="Arial"/>
              </a:rPr>
              <a:t>Full Time: </a:t>
            </a:r>
            <a:r>
              <a:rPr lang="en-US" sz="1350" spc="10" dirty="0">
                <a:latin typeface="Arial"/>
                <a:cs typeface="Arial"/>
              </a:rPr>
              <a:t>Investment Banking Analyst – Solomon Partners </a:t>
            </a:r>
            <a:endParaRPr lang="en-US" sz="1350" dirty="0">
              <a:latin typeface="Arial"/>
              <a:cs typeface="Arial"/>
            </a:endParaRPr>
          </a:p>
          <a:p>
            <a:pPr>
              <a:lnSpc>
                <a:spcPct val="100000"/>
              </a:lnSpc>
              <a:spcBef>
                <a:spcPts val="35"/>
              </a:spcBef>
            </a:pPr>
            <a:endParaRPr lang="en-US" sz="1400" dirty="0">
              <a:latin typeface="Arial"/>
              <a:cs typeface="Arial"/>
            </a:endParaRPr>
          </a:p>
          <a:p>
            <a:pPr marL="2734310">
              <a:lnSpc>
                <a:spcPct val="100000"/>
              </a:lnSpc>
            </a:pPr>
            <a:r>
              <a:rPr lang="en-US" sz="1350" b="1" dirty="0">
                <a:latin typeface="Arial"/>
                <a:cs typeface="Arial"/>
              </a:rPr>
              <a:t>Internship</a:t>
            </a:r>
            <a:r>
              <a:rPr lang="en-US" sz="1350" b="1" spc="-65" dirty="0">
                <a:latin typeface="Arial"/>
                <a:cs typeface="Arial"/>
              </a:rPr>
              <a:t> </a:t>
            </a:r>
            <a:r>
              <a:rPr lang="en-US" sz="1350" b="1" dirty="0">
                <a:latin typeface="Arial"/>
                <a:cs typeface="Arial"/>
              </a:rPr>
              <a:t>Experience:</a:t>
            </a:r>
            <a:endParaRPr lang="en-US" sz="1350" dirty="0">
              <a:latin typeface="Arial"/>
              <a:cs typeface="Arial"/>
            </a:endParaRPr>
          </a:p>
          <a:p>
            <a:pPr>
              <a:lnSpc>
                <a:spcPct val="100000"/>
              </a:lnSpc>
              <a:spcBef>
                <a:spcPts val="35"/>
              </a:spcBef>
            </a:pPr>
            <a:endParaRPr lang="en-US" sz="1400" dirty="0">
              <a:latin typeface="Arial"/>
              <a:cs typeface="Arial"/>
            </a:endParaRPr>
          </a:p>
          <a:p>
            <a:pPr marL="2734310">
              <a:lnSpc>
                <a:spcPct val="100000"/>
              </a:lnSpc>
            </a:pPr>
            <a:r>
              <a:rPr lang="en-US" sz="1350" dirty="0">
                <a:latin typeface="Arial"/>
                <a:cs typeface="Arial"/>
              </a:rPr>
              <a:t>2021 </a:t>
            </a:r>
            <a:r>
              <a:rPr lang="en-US" sz="1200" dirty="0">
                <a:solidFill>
                  <a:prstClr val="black"/>
                </a:solidFill>
                <a:latin typeface="Arial" panose="020B0604020202020204" pitchFamily="34" charset="0"/>
                <a:cs typeface="Arial" panose="020B0604020202020204" pitchFamily="34" charset="0"/>
              </a:rPr>
              <a:t>– </a:t>
            </a:r>
            <a:r>
              <a:rPr lang="en-US" sz="1350" dirty="0">
                <a:solidFill>
                  <a:prstClr val="black"/>
                </a:solidFill>
                <a:latin typeface="Arial" panose="020B0604020202020204" pitchFamily="34" charset="0"/>
                <a:cs typeface="Arial" panose="020B0604020202020204" pitchFamily="34" charset="0"/>
              </a:rPr>
              <a:t>Investment Banking Summer Analyst – </a:t>
            </a:r>
            <a:r>
              <a:rPr lang="en-US" sz="1350" i="1" dirty="0">
                <a:solidFill>
                  <a:prstClr val="black"/>
                </a:solidFill>
                <a:latin typeface="Arial" panose="020B0604020202020204" pitchFamily="34" charset="0"/>
                <a:cs typeface="Arial" panose="020B0604020202020204" pitchFamily="34" charset="0"/>
              </a:rPr>
              <a:t>Solomon Partners</a:t>
            </a:r>
            <a:endParaRPr lang="en-US" sz="1350" i="1" dirty="0">
              <a:latin typeface="Arial"/>
              <a:cs typeface="Arial"/>
            </a:endParaRPr>
          </a:p>
          <a:p>
            <a:pPr marL="2734310">
              <a:lnSpc>
                <a:spcPct val="100000"/>
              </a:lnSpc>
            </a:pPr>
            <a:endParaRPr lang="en-US" sz="1350" dirty="0">
              <a:latin typeface="Arial"/>
              <a:cs typeface="Arial"/>
            </a:endParaRPr>
          </a:p>
          <a:p>
            <a:pPr marL="2734310">
              <a:lnSpc>
                <a:spcPct val="100000"/>
              </a:lnSpc>
            </a:pPr>
            <a:r>
              <a:rPr lang="en-US" sz="1350" dirty="0">
                <a:latin typeface="Arial"/>
                <a:cs typeface="Arial"/>
              </a:rPr>
              <a:t>2020</a:t>
            </a:r>
            <a:r>
              <a:rPr lang="en-US" sz="1350" spc="-30" dirty="0">
                <a:latin typeface="Arial"/>
                <a:cs typeface="Arial"/>
              </a:rPr>
              <a:t> </a:t>
            </a:r>
            <a:r>
              <a:rPr lang="en-US" sz="1350" dirty="0">
                <a:latin typeface="Arial"/>
                <a:cs typeface="Arial"/>
              </a:rPr>
              <a:t>–</a:t>
            </a:r>
            <a:r>
              <a:rPr lang="en-US" sz="1350" spc="-5" dirty="0">
                <a:latin typeface="Arial"/>
                <a:cs typeface="Arial"/>
              </a:rPr>
              <a:t> </a:t>
            </a:r>
            <a:r>
              <a:rPr lang="en-US" sz="1350" dirty="0">
                <a:latin typeface="Arial"/>
                <a:cs typeface="Arial"/>
              </a:rPr>
              <a:t>Equity Research</a:t>
            </a:r>
            <a:r>
              <a:rPr lang="en-US" sz="1350" spc="-50" dirty="0">
                <a:latin typeface="Arial"/>
                <a:cs typeface="Arial"/>
              </a:rPr>
              <a:t> </a:t>
            </a:r>
            <a:r>
              <a:rPr lang="en-US" sz="1350" dirty="0">
                <a:latin typeface="Arial"/>
                <a:cs typeface="Arial"/>
              </a:rPr>
              <a:t>Intern –</a:t>
            </a:r>
            <a:r>
              <a:rPr lang="en-US" sz="1350" spc="-5" dirty="0">
                <a:latin typeface="Arial"/>
                <a:cs typeface="Arial"/>
              </a:rPr>
              <a:t> </a:t>
            </a:r>
            <a:r>
              <a:rPr lang="en-US" sz="1350" i="1" dirty="0">
                <a:latin typeface="Arial"/>
                <a:cs typeface="Arial"/>
              </a:rPr>
              <a:t>Vulcan</a:t>
            </a:r>
            <a:r>
              <a:rPr lang="en-US" sz="1350" i="1" spc="-15" dirty="0">
                <a:latin typeface="Arial"/>
                <a:cs typeface="Arial"/>
              </a:rPr>
              <a:t> </a:t>
            </a:r>
            <a:r>
              <a:rPr lang="en-US" sz="1350" i="1" dirty="0">
                <a:latin typeface="Arial"/>
                <a:cs typeface="Arial"/>
              </a:rPr>
              <a:t>Value Partners</a:t>
            </a:r>
            <a:endParaRPr lang="en-US" sz="1350" dirty="0">
              <a:latin typeface="Arial"/>
              <a:cs typeface="Arial"/>
            </a:endParaRPr>
          </a:p>
          <a:p>
            <a:pPr>
              <a:lnSpc>
                <a:spcPct val="100000"/>
              </a:lnSpc>
              <a:spcBef>
                <a:spcPts val="35"/>
              </a:spcBef>
            </a:pPr>
            <a:endParaRPr lang="en-US" sz="1400" dirty="0">
              <a:latin typeface="Arial"/>
              <a:cs typeface="Arial"/>
            </a:endParaRPr>
          </a:p>
          <a:p>
            <a:pPr marL="2734310">
              <a:lnSpc>
                <a:spcPct val="100000"/>
              </a:lnSpc>
              <a:spcBef>
                <a:spcPts val="5"/>
              </a:spcBef>
            </a:pPr>
            <a:r>
              <a:rPr lang="en-US" sz="1350" dirty="0">
                <a:latin typeface="Arial"/>
                <a:cs typeface="Arial"/>
              </a:rPr>
              <a:t>2019</a:t>
            </a:r>
            <a:r>
              <a:rPr lang="en-US" sz="1350" spc="-25" dirty="0">
                <a:latin typeface="Arial"/>
                <a:cs typeface="Arial"/>
              </a:rPr>
              <a:t> </a:t>
            </a:r>
            <a:r>
              <a:rPr lang="en-US" sz="1350" dirty="0">
                <a:latin typeface="Arial"/>
                <a:cs typeface="Arial"/>
              </a:rPr>
              <a:t>–</a:t>
            </a:r>
            <a:r>
              <a:rPr lang="en-US" sz="1350" spc="-5" dirty="0">
                <a:latin typeface="Arial"/>
                <a:cs typeface="Arial"/>
              </a:rPr>
              <a:t> </a:t>
            </a:r>
            <a:r>
              <a:rPr lang="en-US" sz="1350" dirty="0">
                <a:latin typeface="Arial"/>
                <a:cs typeface="Arial"/>
              </a:rPr>
              <a:t>Research</a:t>
            </a:r>
            <a:r>
              <a:rPr lang="en-US" sz="1350" spc="-15" dirty="0">
                <a:latin typeface="Arial"/>
                <a:cs typeface="Arial"/>
              </a:rPr>
              <a:t> </a:t>
            </a:r>
            <a:r>
              <a:rPr lang="en-US" sz="1350" dirty="0">
                <a:latin typeface="Arial"/>
                <a:cs typeface="Arial"/>
              </a:rPr>
              <a:t>Intern</a:t>
            </a:r>
            <a:r>
              <a:rPr lang="en-US" sz="1350" spc="-40" dirty="0">
                <a:latin typeface="Arial"/>
                <a:cs typeface="Arial"/>
              </a:rPr>
              <a:t> </a:t>
            </a:r>
            <a:r>
              <a:rPr lang="en-US" sz="1350" dirty="0">
                <a:latin typeface="Arial"/>
                <a:cs typeface="Arial"/>
              </a:rPr>
              <a:t>–</a:t>
            </a:r>
            <a:r>
              <a:rPr lang="en-US" sz="1350" spc="-5" dirty="0">
                <a:latin typeface="Arial"/>
                <a:cs typeface="Arial"/>
              </a:rPr>
              <a:t> </a:t>
            </a:r>
            <a:r>
              <a:rPr lang="en-US" sz="1350" i="1" dirty="0" err="1">
                <a:latin typeface="Arial"/>
                <a:cs typeface="Arial"/>
              </a:rPr>
              <a:t>Ray|Theil</a:t>
            </a:r>
            <a:r>
              <a:rPr lang="en-US" sz="1350" i="1" spc="-25" dirty="0">
                <a:latin typeface="Arial"/>
                <a:cs typeface="Arial"/>
              </a:rPr>
              <a:t> </a:t>
            </a:r>
            <a:r>
              <a:rPr lang="en-US" sz="1350" i="1" dirty="0">
                <a:latin typeface="Arial"/>
                <a:cs typeface="Arial"/>
              </a:rPr>
              <a:t>Wealth</a:t>
            </a:r>
            <a:r>
              <a:rPr lang="en-US" sz="1350" i="1" spc="-15" dirty="0">
                <a:latin typeface="Arial"/>
                <a:cs typeface="Arial"/>
              </a:rPr>
              <a:t> </a:t>
            </a:r>
            <a:r>
              <a:rPr lang="en-US" sz="1350" i="1" dirty="0">
                <a:latin typeface="Arial"/>
                <a:cs typeface="Arial"/>
              </a:rPr>
              <a:t>Management</a:t>
            </a:r>
            <a:endParaRPr lang="en-US" sz="1350" dirty="0">
              <a:latin typeface="Arial"/>
              <a:cs typeface="Arial"/>
            </a:endParaRPr>
          </a:p>
        </p:txBody>
      </p:sp>
      <p:pic>
        <p:nvPicPr>
          <p:cNvPr id="12" name="object 9">
            <a:extLst>
              <a:ext uri="{FF2B5EF4-FFF2-40B4-BE49-F238E27FC236}">
                <a16:creationId xmlns:a16="http://schemas.microsoft.com/office/drawing/2014/main" id="{C2C67FD1-4E46-41F7-8FED-6B1228353DDD}"/>
              </a:ext>
            </a:extLst>
          </p:cNvPr>
          <p:cNvPicPr/>
          <p:nvPr/>
        </p:nvPicPr>
        <p:blipFill>
          <a:blip r:embed="rId3" cstate="print"/>
          <a:stretch>
            <a:fillRect/>
          </a:stretch>
        </p:blipFill>
        <p:spPr>
          <a:xfrm>
            <a:off x="321948" y="5407750"/>
            <a:ext cx="2526792" cy="946404"/>
          </a:xfrm>
          <a:prstGeom prst="rect">
            <a:avLst/>
          </a:prstGeom>
        </p:spPr>
      </p:pic>
      <p:pic>
        <p:nvPicPr>
          <p:cNvPr id="13" name="Picture 2" descr="PJ SOLOMON Renames as Solomon Partners">
            <a:extLst>
              <a:ext uri="{FF2B5EF4-FFF2-40B4-BE49-F238E27FC236}">
                <a16:creationId xmlns:a16="http://schemas.microsoft.com/office/drawing/2014/main" id="{AD110E2F-7BD4-4C22-8BBD-E647E04FA8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607" y="4612662"/>
            <a:ext cx="2526792" cy="450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782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21"/>
          </p:nvPr>
        </p:nvSpPr>
        <p:spPr/>
        <p:txBody>
          <a:bodyPr/>
          <a:lstStyle/>
          <a:p>
            <a:endParaRPr lang="en-US"/>
          </a:p>
        </p:txBody>
      </p:sp>
      <p:sp>
        <p:nvSpPr>
          <p:cNvPr id="13" name="Text Placeholder 12"/>
          <p:cNvSpPr>
            <a:spLocks noGrp="1"/>
          </p:cNvSpPr>
          <p:nvPr>
            <p:ph type="body" sz="quarter" idx="22"/>
          </p:nvPr>
        </p:nvSpPr>
        <p:spPr/>
        <p:txBody>
          <a:bodyPr/>
          <a:lstStyle/>
          <a:p>
            <a:endParaRPr lang="en-US"/>
          </a:p>
        </p:txBody>
      </p:sp>
      <p:sp>
        <p:nvSpPr>
          <p:cNvPr id="11" name="Text Placeholder 10"/>
          <p:cNvSpPr>
            <a:spLocks noGrp="1"/>
          </p:cNvSpPr>
          <p:nvPr>
            <p:ph type="body" sz="quarter" idx="14"/>
          </p:nvPr>
        </p:nvSpPr>
        <p:spPr/>
        <p:txBody>
          <a:bodyPr/>
          <a:lstStyle/>
          <a:p>
            <a:endParaRPr lang="en-US"/>
          </a:p>
        </p:txBody>
      </p:sp>
      <p:sp>
        <p:nvSpPr>
          <p:cNvPr id="2" name="Title 1"/>
          <p:cNvSpPr>
            <a:spLocks noGrp="1"/>
          </p:cNvSpPr>
          <p:nvPr>
            <p:ph type="title"/>
          </p:nvPr>
        </p:nvSpPr>
        <p:spPr/>
        <p:txBody>
          <a:bodyPr/>
          <a:lstStyle/>
          <a:p>
            <a:r>
              <a:rPr lang="en-US" dirty="0"/>
              <a:t>Value Investing Seminars</a:t>
            </a:r>
          </a:p>
        </p:txBody>
      </p:sp>
      <p:sp>
        <p:nvSpPr>
          <p:cNvPr id="14" name="Content Placeholder 13"/>
          <p:cNvSpPr>
            <a:spLocks noGrp="1"/>
          </p:cNvSpPr>
          <p:nvPr>
            <p:ph sz="quarter" idx="23"/>
          </p:nvPr>
        </p:nvSpPr>
        <p:spPr>
          <a:xfrm>
            <a:off x="5170437" y="1700213"/>
            <a:ext cx="4425696" cy="4828963"/>
          </a:xfrm>
        </p:spPr>
        <p:txBody>
          <a:bodyPr/>
          <a:lstStyle/>
          <a:p>
            <a:r>
              <a:rPr lang="en-US" dirty="0"/>
              <a:t>Designed to provide a comprehensive overview on:</a:t>
            </a:r>
          </a:p>
          <a:p>
            <a:pPr lvl="1"/>
            <a:r>
              <a:rPr lang="en-US" dirty="0"/>
              <a:t>Value Investing strategy</a:t>
            </a:r>
          </a:p>
          <a:p>
            <a:pPr lvl="1"/>
            <a:r>
              <a:rPr lang="en-US" dirty="0"/>
              <a:t>Opportunities at UA</a:t>
            </a:r>
          </a:p>
          <a:p>
            <a:pPr lvl="1"/>
            <a:r>
              <a:rPr lang="en-US" dirty="0"/>
              <a:t>Research</a:t>
            </a:r>
          </a:p>
          <a:p>
            <a:pPr lvl="1"/>
            <a:r>
              <a:rPr lang="en-US" dirty="0"/>
              <a:t>Company &amp; Industry analysis</a:t>
            </a:r>
          </a:p>
          <a:p>
            <a:pPr lvl="1"/>
            <a:r>
              <a:rPr lang="en-US" dirty="0"/>
              <a:t>Financial statement analysis</a:t>
            </a:r>
          </a:p>
          <a:p>
            <a:pPr lvl="1"/>
            <a:r>
              <a:rPr lang="en-US" dirty="0"/>
              <a:t>Practical valuation concepts</a:t>
            </a:r>
          </a:p>
          <a:p>
            <a:endParaRPr lang="en-US" dirty="0"/>
          </a:p>
          <a:p>
            <a:endParaRPr lang="en-US" dirty="0"/>
          </a:p>
          <a:p>
            <a:pPr lvl="1"/>
            <a:endParaRPr lang="en-US" dirty="0"/>
          </a:p>
          <a:p>
            <a:endParaRPr lang="en-US" dirty="0"/>
          </a:p>
        </p:txBody>
      </p:sp>
      <p:graphicFrame>
        <p:nvGraphicFramePr>
          <p:cNvPr id="16" name="Content Placeholder 15"/>
          <p:cNvGraphicFramePr>
            <a:graphicFrameLocks noGrp="1"/>
          </p:cNvGraphicFramePr>
          <p:nvPr>
            <p:ph sz="quarter" idx="24"/>
            <p:extLst>
              <p:ext uri="{D42A27DB-BD31-4B8C-83A1-F6EECF244321}">
                <p14:modId xmlns:p14="http://schemas.microsoft.com/office/powerpoint/2010/main" val="184456496"/>
              </p:ext>
            </p:extLst>
          </p:nvPr>
        </p:nvGraphicFramePr>
        <p:xfrm>
          <a:off x="434975" y="1673777"/>
          <a:ext cx="4424364" cy="4855401"/>
        </p:xfrm>
        <a:graphic>
          <a:graphicData uri="http://schemas.openxmlformats.org/drawingml/2006/table">
            <a:tbl>
              <a:tblPr firstRow="1" bandRow="1">
                <a:tableStyleId>{5C22544A-7EE6-4342-B048-85BDC9FD1C3A}</a:tableStyleId>
              </a:tblPr>
              <a:tblGrid>
                <a:gridCol w="1403252">
                  <a:extLst>
                    <a:ext uri="{9D8B030D-6E8A-4147-A177-3AD203B41FA5}">
                      <a16:colId xmlns:a16="http://schemas.microsoft.com/office/drawing/2014/main" val="2834032568"/>
                    </a:ext>
                  </a:extLst>
                </a:gridCol>
                <a:gridCol w="3021112">
                  <a:extLst>
                    <a:ext uri="{9D8B030D-6E8A-4147-A177-3AD203B41FA5}">
                      <a16:colId xmlns:a16="http://schemas.microsoft.com/office/drawing/2014/main" val="3446985963"/>
                    </a:ext>
                  </a:extLst>
                </a:gridCol>
              </a:tblGrid>
              <a:tr h="589593">
                <a:tc>
                  <a:txBody>
                    <a:bodyPr/>
                    <a:lstStyle/>
                    <a:p>
                      <a:r>
                        <a:rPr lang="en-US" sz="1800" dirty="0"/>
                        <a:t>Date</a:t>
                      </a:r>
                    </a:p>
                  </a:txBody>
                  <a:tcPr anchor="ctr"/>
                </a:tc>
                <a:tc>
                  <a:txBody>
                    <a:bodyPr/>
                    <a:lstStyle/>
                    <a:p>
                      <a:r>
                        <a:rPr lang="en-US" sz="1800" dirty="0"/>
                        <a:t>Topic</a:t>
                      </a:r>
                    </a:p>
                  </a:txBody>
                  <a:tcPr anchor="ctr"/>
                </a:tc>
                <a:extLst>
                  <a:ext uri="{0D108BD9-81ED-4DB2-BD59-A6C34878D82A}">
                    <a16:rowId xmlns:a16="http://schemas.microsoft.com/office/drawing/2014/main" val="334817581"/>
                  </a:ext>
                </a:extLst>
              </a:tr>
              <a:tr h="1066452">
                <a:tc>
                  <a:txBody>
                    <a:bodyPr/>
                    <a:lstStyle/>
                    <a:p>
                      <a:r>
                        <a:rPr lang="en-US" sz="1800" dirty="0"/>
                        <a:t>Oct. 5</a:t>
                      </a:r>
                      <a:r>
                        <a:rPr lang="en-US" sz="1800" baseline="30000" dirty="0"/>
                        <a:t>th</a:t>
                      </a:r>
                      <a:endParaRPr lang="en-US" sz="1800" dirty="0"/>
                    </a:p>
                  </a:txBody>
                  <a:tcPr anchor="ctr"/>
                </a:tc>
                <a:tc>
                  <a:txBody>
                    <a:bodyPr/>
                    <a:lstStyle/>
                    <a:p>
                      <a:r>
                        <a:rPr lang="en-US" sz="1800" dirty="0"/>
                        <a:t>Intro to Value Investing-</a:t>
                      </a:r>
                    </a:p>
                    <a:p>
                      <a:r>
                        <a:rPr lang="en-US" sz="1200" i="1" dirty="0"/>
                        <a:t>Overview, Warren Buffet, Ben</a:t>
                      </a:r>
                      <a:r>
                        <a:rPr lang="en-US" sz="1200" i="1" baseline="0" dirty="0"/>
                        <a:t> Graham, </a:t>
                      </a:r>
                      <a:r>
                        <a:rPr lang="en-US" sz="1200" i="1" dirty="0"/>
                        <a:t>strategy,</a:t>
                      </a:r>
                      <a:r>
                        <a:rPr lang="en-US" sz="1200" i="1" baseline="0" dirty="0"/>
                        <a:t> margin of safety</a:t>
                      </a:r>
                      <a:endParaRPr lang="en-US" sz="1200" i="1" dirty="0"/>
                    </a:p>
                  </a:txBody>
                  <a:tcPr anchor="ctr"/>
                </a:tc>
                <a:extLst>
                  <a:ext uri="{0D108BD9-81ED-4DB2-BD59-A6C34878D82A}">
                    <a16:rowId xmlns:a16="http://schemas.microsoft.com/office/drawing/2014/main" val="502662260"/>
                  </a:ext>
                </a:extLst>
              </a:tr>
              <a:tr h="1066452">
                <a:tc>
                  <a:txBody>
                    <a:bodyPr/>
                    <a:lstStyle/>
                    <a:p>
                      <a:r>
                        <a:rPr lang="en-US" sz="1800" dirty="0"/>
                        <a:t>Oct. 12</a:t>
                      </a:r>
                      <a:r>
                        <a:rPr lang="en-US" sz="1800" baseline="30000" dirty="0"/>
                        <a:t>th</a:t>
                      </a:r>
                      <a:endParaRPr lang="en-US" sz="1800" dirty="0"/>
                    </a:p>
                  </a:txBody>
                  <a:tcPr anchor="ctr"/>
                </a:tc>
                <a:tc>
                  <a:txBody>
                    <a:bodyPr/>
                    <a:lstStyle/>
                    <a:p>
                      <a:r>
                        <a:rPr lang="en-US" sz="1800" dirty="0"/>
                        <a:t>Research, Company &amp; Industry Analysis</a:t>
                      </a:r>
                    </a:p>
                  </a:txBody>
                  <a:tcPr anchor="ctr"/>
                </a:tc>
                <a:extLst>
                  <a:ext uri="{0D108BD9-81ED-4DB2-BD59-A6C34878D82A}">
                    <a16:rowId xmlns:a16="http://schemas.microsoft.com/office/drawing/2014/main" val="2073670054"/>
                  </a:ext>
                </a:extLst>
              </a:tr>
              <a:tr h="1066452">
                <a:tc>
                  <a:txBody>
                    <a:bodyPr/>
                    <a:lstStyle/>
                    <a:p>
                      <a:r>
                        <a:rPr lang="en-US" sz="1800" dirty="0"/>
                        <a:t>Oct. 19</a:t>
                      </a:r>
                      <a:r>
                        <a:rPr lang="en-US" sz="1800" baseline="30000" dirty="0"/>
                        <a:t>th</a:t>
                      </a:r>
                      <a:endParaRPr lang="en-US" sz="1800" dirty="0"/>
                    </a:p>
                  </a:txBody>
                  <a:tcPr anchor="ctr"/>
                </a:tc>
                <a:tc>
                  <a:txBody>
                    <a:bodyPr/>
                    <a:lstStyle/>
                    <a:p>
                      <a:r>
                        <a:rPr lang="en-US" sz="1800" dirty="0"/>
                        <a:t>Accounting- </a:t>
                      </a:r>
                      <a:endParaRPr lang="en-US" sz="1800" baseline="0" dirty="0"/>
                    </a:p>
                    <a:p>
                      <a:r>
                        <a:rPr lang="en-US" sz="1200" i="1" baseline="0" dirty="0"/>
                        <a:t>Financial statements, cash vs. accrual, profit, margins, growth</a:t>
                      </a:r>
                      <a:endParaRPr lang="en-US" sz="1200" i="1" dirty="0"/>
                    </a:p>
                  </a:txBody>
                  <a:tcPr anchor="ctr"/>
                </a:tc>
                <a:extLst>
                  <a:ext uri="{0D108BD9-81ED-4DB2-BD59-A6C34878D82A}">
                    <a16:rowId xmlns:a16="http://schemas.microsoft.com/office/drawing/2014/main" val="3109090860"/>
                  </a:ext>
                </a:extLst>
              </a:tr>
              <a:tr h="1066452">
                <a:tc>
                  <a:txBody>
                    <a:bodyPr/>
                    <a:lstStyle/>
                    <a:p>
                      <a:r>
                        <a:rPr lang="en-US" sz="1800" dirty="0"/>
                        <a:t>Oct. 26</a:t>
                      </a:r>
                      <a:r>
                        <a:rPr lang="en-US" sz="1800" baseline="30000" dirty="0"/>
                        <a:t>th</a:t>
                      </a:r>
                      <a:endParaRPr lang="en-US" sz="1800" dirty="0"/>
                    </a:p>
                  </a:txBody>
                  <a:tcPr anchor="ctr"/>
                </a:tc>
                <a:tc>
                  <a:txBody>
                    <a:bodyPr/>
                    <a:lstStyle/>
                    <a:p>
                      <a:r>
                        <a:rPr lang="en-US" sz="1800" dirty="0"/>
                        <a:t>Intro to Valuation-</a:t>
                      </a:r>
                    </a:p>
                    <a:p>
                      <a:r>
                        <a:rPr lang="en-US" sz="1200" i="1" dirty="0"/>
                        <a:t>Relative &amp; Intrinsic Valuation</a:t>
                      </a:r>
                    </a:p>
                  </a:txBody>
                  <a:tcPr anchor="ctr"/>
                </a:tc>
                <a:extLst>
                  <a:ext uri="{0D108BD9-81ED-4DB2-BD59-A6C34878D82A}">
                    <a16:rowId xmlns:a16="http://schemas.microsoft.com/office/drawing/2014/main" val="2099186216"/>
                  </a:ext>
                </a:extLst>
              </a:tr>
            </a:tbl>
          </a:graphicData>
        </a:graphic>
      </p:graphicFrame>
      <p:sp>
        <p:nvSpPr>
          <p:cNvPr id="5" name="Text Placeholder 4"/>
          <p:cNvSpPr>
            <a:spLocks noGrp="1"/>
          </p:cNvSpPr>
          <p:nvPr>
            <p:ph type="body" sz="quarter" idx="13"/>
          </p:nvPr>
        </p:nvSpPr>
        <p:spPr/>
        <p:txBody>
          <a:bodyPr/>
          <a:lstStyle/>
          <a:p>
            <a:r>
              <a:rPr lang="en-US" dirty="0"/>
              <a:t>Culverhouse Investment Management Group</a:t>
            </a:r>
          </a:p>
        </p:txBody>
      </p:sp>
      <p:sp>
        <p:nvSpPr>
          <p:cNvPr id="9" name="TextBox 8">
            <a:extLst>
              <a:ext uri="{FF2B5EF4-FFF2-40B4-BE49-F238E27FC236}">
                <a16:creationId xmlns:a16="http://schemas.microsoft.com/office/drawing/2014/main" id="{F21AFC40-F4AD-4CC1-82EB-B2E472500D13}"/>
              </a:ext>
            </a:extLst>
          </p:cNvPr>
          <p:cNvSpPr txBox="1"/>
          <p:nvPr/>
        </p:nvSpPr>
        <p:spPr>
          <a:xfrm>
            <a:off x="429162" y="1377284"/>
            <a:ext cx="4430178" cy="296491"/>
          </a:xfrm>
          <a:prstGeom prst="rect">
            <a:avLst/>
          </a:prstGeom>
          <a:noFill/>
        </p:spPr>
        <p:txBody>
          <a:bodyPr wrap="square" tIns="0" bIns="45720" rtlCol="0" anchor="b" anchorCtr="0">
            <a:no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mn-cs"/>
              </a:rPr>
              <a:t>Schedule of VIS</a:t>
            </a:r>
          </a:p>
        </p:txBody>
      </p:sp>
      <p:grpSp>
        <p:nvGrpSpPr>
          <p:cNvPr id="17" name="Group 16">
            <a:extLst>
              <a:ext uri="{FF2B5EF4-FFF2-40B4-BE49-F238E27FC236}">
                <a16:creationId xmlns:a16="http://schemas.microsoft.com/office/drawing/2014/main" id="{46B88C02-E9AC-4585-AE24-40BE719E7031}"/>
              </a:ext>
            </a:extLst>
          </p:cNvPr>
          <p:cNvGrpSpPr/>
          <p:nvPr/>
        </p:nvGrpSpPr>
        <p:grpSpPr>
          <a:xfrm>
            <a:off x="5175594" y="1377284"/>
            <a:ext cx="4430178" cy="296491"/>
            <a:chOff x="429161" y="1377284"/>
            <a:chExt cx="4430933" cy="296491"/>
          </a:xfrm>
        </p:grpSpPr>
        <p:sp>
          <p:nvSpPr>
            <p:cNvPr id="18" name="TextBox 17">
              <a:extLst>
                <a:ext uri="{FF2B5EF4-FFF2-40B4-BE49-F238E27FC236}">
                  <a16:creationId xmlns:a16="http://schemas.microsoft.com/office/drawing/2014/main" id="{F21AFC40-F4AD-4CC1-82EB-B2E472500D13}"/>
                </a:ext>
              </a:extLst>
            </p:cNvPr>
            <p:cNvSpPr txBox="1"/>
            <p:nvPr/>
          </p:nvSpPr>
          <p:spPr>
            <a:xfrm>
              <a:off x="429161" y="1377284"/>
              <a:ext cx="4430933" cy="296491"/>
            </a:xfrm>
            <a:prstGeom prst="rect">
              <a:avLst/>
            </a:prstGeom>
            <a:noFill/>
          </p:spPr>
          <p:txBody>
            <a:bodyPr wrap="square" tIns="0" bIns="45720" rtlCol="0" anchor="b" anchorCtr="0">
              <a:no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mn-cs"/>
                </a:rPr>
                <a:t>Overview</a:t>
              </a:r>
            </a:p>
          </p:txBody>
        </p:sp>
        <p:cxnSp>
          <p:nvCxnSpPr>
            <p:cNvPr id="19" name="Straight Connector 18">
              <a:extLst>
                <a:ext uri="{FF2B5EF4-FFF2-40B4-BE49-F238E27FC236}">
                  <a16:creationId xmlns:a16="http://schemas.microsoft.com/office/drawing/2014/main" id="{0B527640-1CC4-449F-8251-B945F9971962}"/>
                </a:ext>
              </a:extLst>
            </p:cNvPr>
            <p:cNvCxnSpPr/>
            <p:nvPr/>
          </p:nvCxnSpPr>
          <p:spPr>
            <a:xfrm>
              <a:off x="429161" y="1673775"/>
              <a:ext cx="443093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5" name="Rectangle 14"/>
          <p:cNvSpPr/>
          <p:nvPr/>
        </p:nvSpPr>
        <p:spPr>
          <a:xfrm>
            <a:off x="429162" y="2285999"/>
            <a:ext cx="4430176" cy="1048875"/>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2622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p:txBody>
          <a:bodyPr/>
          <a:lstStyle/>
          <a:p>
            <a:r>
              <a:rPr lang="en-US" dirty="0"/>
              <a:t>Value Investing Opportunities at UA</a:t>
            </a:r>
          </a:p>
        </p:txBody>
      </p:sp>
    </p:spTree>
    <p:extLst>
      <p:ext uri="{BB962C8B-B14F-4D97-AF65-F5344CB8AC3E}">
        <p14:creationId xmlns:p14="http://schemas.microsoft.com/office/powerpoint/2010/main" val="1943106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Culverhouse Investment Management Group</a:t>
            </a:r>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4"/>
          </p:nvPr>
        </p:nvSpPr>
        <p:spPr/>
        <p:txBody>
          <a:bodyPr/>
          <a:lstStyle/>
          <a:p>
            <a:endParaRPr lang="en-US"/>
          </a:p>
        </p:txBody>
      </p:sp>
      <p:sp>
        <p:nvSpPr>
          <p:cNvPr id="7" name="Content Placeholder 6">
            <a:extLst>
              <a:ext uri="{FF2B5EF4-FFF2-40B4-BE49-F238E27FC236}">
                <a16:creationId xmlns:a16="http://schemas.microsoft.com/office/drawing/2014/main" id="{609ACEAB-D8EA-45D3-A793-85FD05B95B7B}"/>
              </a:ext>
            </a:extLst>
          </p:cNvPr>
          <p:cNvSpPr txBox="1">
            <a:spLocks/>
          </p:cNvSpPr>
          <p:nvPr/>
        </p:nvSpPr>
        <p:spPr>
          <a:xfrm>
            <a:off x="434398" y="1490663"/>
            <a:ext cx="9112698" cy="4828963"/>
          </a:xfrm>
          <a:prstGeom prst="rect">
            <a:avLst/>
          </a:prstGeom>
        </p:spPr>
        <p:txBody>
          <a:bodyPr>
            <a:noAutofit/>
          </a:bodyPr>
          <a:lstStyle>
            <a:lvl1pPr marL="152824" indent="-152824" algn="l" defTabSz="1018824" rtl="0" eaLnBrk="1" latinLnBrk="0" hangingPunct="1">
              <a:spcBef>
                <a:spcPct val="20000"/>
              </a:spcBef>
              <a:buFont typeface="Arial" panose="020B0604020202020204" pitchFamily="34" charset="0"/>
              <a:buChar char="•"/>
              <a:defRPr sz="1600" b="1" kern="1200">
                <a:solidFill>
                  <a:schemeClr val="tx1"/>
                </a:solidFill>
                <a:latin typeface="Arial" panose="020B0604020202020204" pitchFamily="34" charset="0"/>
                <a:ea typeface="+mn-ea"/>
                <a:cs typeface="Arial" panose="020B0604020202020204" pitchFamily="34" charset="0"/>
              </a:defRPr>
            </a:lvl1pPr>
            <a:lvl2pPr marL="407530" indent="-203765" algn="l" defTabSz="1018824" rtl="0" eaLnBrk="1" latinLnBrk="0" hangingPunct="1">
              <a:spcBef>
                <a:spcPct val="20000"/>
              </a:spcBef>
              <a:buSzPct val="7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611295" indent="-152824" algn="l" defTabSz="1018824" rtl="0" eaLnBrk="1" latinLnBrk="0" hangingPunct="1">
              <a:spcBef>
                <a:spcPct val="20000"/>
              </a:spcBef>
              <a:buSzPct val="80000"/>
              <a:buFont typeface="Arial" panose="020B0604020202020204" pitchFamily="34" charset="0"/>
              <a:buChar char="–"/>
              <a:defRPr sz="1600" kern="1200">
                <a:solidFill>
                  <a:schemeClr val="tx1"/>
                </a:solidFill>
                <a:latin typeface="+mn-lt"/>
                <a:ea typeface="+mn-ea"/>
                <a:cs typeface="+mn-cs"/>
              </a:defRPr>
            </a:lvl3pPr>
            <a:lvl4pPr marL="815060" indent="-173200" algn="l" defTabSz="1018824" rtl="0" eaLnBrk="1" latinLnBrk="0" hangingPunct="1">
              <a:spcBef>
                <a:spcPct val="20000"/>
              </a:spcBef>
              <a:buFont typeface="Wingdings" panose="05000000000000000000" pitchFamily="2" charset="2"/>
              <a:buChar char="§"/>
              <a:defRPr sz="1600" kern="1200" baseline="0">
                <a:solidFill>
                  <a:schemeClr val="tx1"/>
                </a:solidFill>
                <a:latin typeface="+mn-lt"/>
                <a:ea typeface="+mn-ea"/>
                <a:cs typeface="+mn-cs"/>
              </a:defRPr>
            </a:lvl4pPr>
            <a:lvl5pPr marL="1324472" indent="-203765" algn="l" defTabSz="1018824"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r>
              <a:rPr lang="en-US" sz="1800" dirty="0"/>
              <a:t>CIMG was founded in 2009 by four BHP members</a:t>
            </a:r>
          </a:p>
          <a:p>
            <a:pPr lvl="1"/>
            <a:r>
              <a:rPr lang="en-US" sz="1800" dirty="0"/>
              <a:t>Founding members were Rodrigo Flores, Brad Green, Caitlin Sims, and Scott Peters</a:t>
            </a:r>
          </a:p>
          <a:p>
            <a:pPr lvl="1"/>
            <a:r>
              <a:rPr lang="en-US" sz="1800" dirty="0"/>
              <a:t>Initial capital was donated by Culverhouse alumni in the amount of $315,000</a:t>
            </a:r>
          </a:p>
          <a:p>
            <a:r>
              <a:rPr lang="en-US" sz="1800" dirty="0"/>
              <a:t>Current portfolio is worth more than $1,600,000 managed by 60 members</a:t>
            </a:r>
          </a:p>
          <a:p>
            <a:pPr lvl="1"/>
            <a:r>
              <a:rPr lang="en-US" sz="1800" dirty="0"/>
              <a:t>Long-only (no shorting stocks)</a:t>
            </a:r>
          </a:p>
          <a:p>
            <a:pPr lvl="1"/>
            <a:r>
              <a:rPr lang="en-US" sz="1800" dirty="0"/>
              <a:t>Equity-only (no trading in debt, currencies, derivatives, </a:t>
            </a:r>
            <a:r>
              <a:rPr lang="en-US" sz="1800" dirty="0" err="1"/>
              <a:t>etc</a:t>
            </a:r>
            <a:r>
              <a:rPr lang="en-US" sz="1800" dirty="0"/>
              <a:t>…)</a:t>
            </a:r>
          </a:p>
          <a:p>
            <a:pPr lvl="1"/>
            <a:r>
              <a:rPr lang="en-US" sz="1800" dirty="0"/>
              <a:t>Value-oriented (avoid momentum or high growth stocks e.g. TSLA)</a:t>
            </a:r>
          </a:p>
          <a:p>
            <a:r>
              <a:rPr lang="en-US" sz="1800" dirty="0"/>
              <a:t>CIMG has an Advisory Board of professional investors</a:t>
            </a:r>
          </a:p>
          <a:p>
            <a:pPr lvl="1"/>
            <a:r>
              <a:rPr lang="en-US" sz="1800" dirty="0"/>
              <a:t>Our Advisory Board visits Tuscaloosa once per semester to get updates on the group and give feedback on our investment ideas</a:t>
            </a:r>
          </a:p>
          <a:p>
            <a:r>
              <a:rPr lang="en-US" sz="1800" b="0" dirty="0"/>
              <a:t>Members are taught and practice a variety of </a:t>
            </a:r>
            <a:r>
              <a:rPr lang="en-US" sz="1800" dirty="0"/>
              <a:t>quantitative and qualitative analysis </a:t>
            </a:r>
            <a:r>
              <a:rPr lang="en-US" sz="1800" b="0" dirty="0"/>
              <a:t>techniques to value companies and make intelligent investment decisions</a:t>
            </a:r>
          </a:p>
          <a:p>
            <a:r>
              <a:rPr lang="en-US" sz="1800" b="0" dirty="0"/>
              <a:t>The group prepares young professionals for careers in </a:t>
            </a:r>
            <a:r>
              <a:rPr lang="en-US" sz="1800" dirty="0"/>
              <a:t>equity research, investment banking, management consulting</a:t>
            </a:r>
            <a:r>
              <a:rPr lang="en-US" sz="1800" b="0" dirty="0"/>
              <a:t>, and other areas of the financial industry</a:t>
            </a:r>
          </a:p>
        </p:txBody>
      </p:sp>
      <p:grpSp>
        <p:nvGrpSpPr>
          <p:cNvPr id="8" name="Group 7">
            <a:extLst>
              <a:ext uri="{FF2B5EF4-FFF2-40B4-BE49-F238E27FC236}">
                <a16:creationId xmlns:a16="http://schemas.microsoft.com/office/drawing/2014/main" id="{46B88C02-E9AC-4585-AE24-40BE719E7031}"/>
              </a:ext>
            </a:extLst>
          </p:cNvPr>
          <p:cNvGrpSpPr/>
          <p:nvPr/>
        </p:nvGrpSpPr>
        <p:grpSpPr>
          <a:xfrm>
            <a:off x="370485" y="1160564"/>
            <a:ext cx="9176611" cy="296491"/>
            <a:chOff x="429161" y="1377284"/>
            <a:chExt cx="4430933" cy="296491"/>
          </a:xfrm>
        </p:grpSpPr>
        <p:sp>
          <p:nvSpPr>
            <p:cNvPr id="9" name="TextBox 8">
              <a:extLst>
                <a:ext uri="{FF2B5EF4-FFF2-40B4-BE49-F238E27FC236}">
                  <a16:creationId xmlns:a16="http://schemas.microsoft.com/office/drawing/2014/main" id="{F21AFC40-F4AD-4CC1-82EB-B2E472500D13}"/>
                </a:ext>
              </a:extLst>
            </p:cNvPr>
            <p:cNvSpPr txBox="1"/>
            <p:nvPr/>
          </p:nvSpPr>
          <p:spPr>
            <a:xfrm>
              <a:off x="429161" y="1377284"/>
              <a:ext cx="4430933" cy="296491"/>
            </a:xfrm>
            <a:prstGeom prst="rect">
              <a:avLst/>
            </a:prstGeom>
            <a:noFill/>
          </p:spPr>
          <p:txBody>
            <a:bodyPr wrap="square" tIns="0" bIns="45720" rtlCol="0" anchor="b" anchorCtr="0">
              <a:no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Arial"/>
                  <a:ea typeface="+mn-ea"/>
                  <a:cs typeface="+mn-cs"/>
                </a:rPr>
                <a:t>Basic Information</a:t>
              </a:r>
            </a:p>
          </p:txBody>
        </p:sp>
        <p:cxnSp>
          <p:nvCxnSpPr>
            <p:cNvPr id="10" name="Straight Connector 9">
              <a:extLst>
                <a:ext uri="{FF2B5EF4-FFF2-40B4-BE49-F238E27FC236}">
                  <a16:creationId xmlns:a16="http://schemas.microsoft.com/office/drawing/2014/main" id="{0B527640-1CC4-449F-8251-B945F9971962}"/>
                </a:ext>
              </a:extLst>
            </p:cNvPr>
            <p:cNvCxnSpPr/>
            <p:nvPr/>
          </p:nvCxnSpPr>
          <p:spPr>
            <a:xfrm>
              <a:off x="429161" y="1673775"/>
              <a:ext cx="443093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61836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2021 CIMG Member Full Time&amp; Internship Placement</a:t>
            </a:r>
          </a:p>
        </p:txBody>
      </p:sp>
      <p:sp>
        <p:nvSpPr>
          <p:cNvPr id="8" name="Text Placeholder 7"/>
          <p:cNvSpPr>
            <a:spLocks noGrp="1"/>
          </p:cNvSpPr>
          <p:nvPr>
            <p:ph type="body" sz="quarter" idx="16"/>
          </p:nvPr>
        </p:nvSpPr>
        <p:spPr/>
        <p:txBody>
          <a:bodyPr/>
          <a:lstStyle/>
          <a:p>
            <a:endParaRPr lang="en-US"/>
          </a:p>
        </p:txBody>
      </p:sp>
      <p:sp>
        <p:nvSpPr>
          <p:cNvPr id="7" name="Text Placeholder 6"/>
          <p:cNvSpPr>
            <a:spLocks noGrp="1"/>
          </p:cNvSpPr>
          <p:nvPr>
            <p:ph type="body" sz="quarter" idx="14"/>
          </p:nvPr>
        </p:nvSpPr>
        <p:spPr/>
        <p:txBody>
          <a:bodyPr/>
          <a:lstStyle/>
          <a:p>
            <a:endParaRPr lang="en-US" dirty="0"/>
          </a:p>
        </p:txBody>
      </p:sp>
      <p:sp>
        <p:nvSpPr>
          <p:cNvPr id="2" name="Text Placeholder 1"/>
          <p:cNvSpPr>
            <a:spLocks noGrp="1"/>
          </p:cNvSpPr>
          <p:nvPr>
            <p:ph type="body" sz="quarter" idx="13"/>
          </p:nvPr>
        </p:nvSpPr>
        <p:spPr/>
        <p:txBody>
          <a:bodyPr/>
          <a:lstStyle/>
          <a:p>
            <a:endParaRPr lang="en-US"/>
          </a:p>
        </p:txBody>
      </p:sp>
      <p:pic>
        <p:nvPicPr>
          <p:cNvPr id="10" name="Picture 9">
            <a:extLst>
              <a:ext uri="{FF2B5EF4-FFF2-40B4-BE49-F238E27FC236}">
                <a16:creationId xmlns:a16="http://schemas.microsoft.com/office/drawing/2014/main" id="{52CA2397-CCAA-4F6C-A4AA-BAC4D7B74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7311"/>
            <a:ext cx="10058400" cy="5657850"/>
          </a:xfrm>
          <a:prstGeom prst="rect">
            <a:avLst/>
          </a:prstGeom>
        </p:spPr>
      </p:pic>
    </p:spTree>
    <p:extLst>
      <p:ext uri="{BB962C8B-B14F-4D97-AF65-F5344CB8AC3E}">
        <p14:creationId xmlns:p14="http://schemas.microsoft.com/office/powerpoint/2010/main" val="980368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CIMG</a:t>
            </a:r>
          </a:p>
        </p:txBody>
      </p:sp>
      <p:sp>
        <p:nvSpPr>
          <p:cNvPr id="3" name="Text Placeholder 2"/>
          <p:cNvSpPr>
            <a:spLocks noGrp="1"/>
          </p:cNvSpPr>
          <p:nvPr>
            <p:ph type="body" sz="quarter" idx="16"/>
          </p:nvPr>
        </p:nvSpPr>
        <p:spPr/>
        <p:txBody>
          <a:bodyPr>
            <a:normAutofit/>
          </a:bodyPr>
          <a:lstStyle/>
          <a:p>
            <a:endParaRPr lang="en-US"/>
          </a:p>
        </p:txBody>
      </p:sp>
      <p:sp>
        <p:nvSpPr>
          <p:cNvPr id="4" name="Text Placeholder 3"/>
          <p:cNvSpPr>
            <a:spLocks noGrp="1"/>
          </p:cNvSpPr>
          <p:nvPr>
            <p:ph type="body" sz="quarter" idx="14"/>
          </p:nvPr>
        </p:nvSpPr>
        <p:spPr/>
        <p:txBody>
          <a:bodyPr/>
          <a:lstStyle/>
          <a:p>
            <a:endParaRPr lang="en-US"/>
          </a:p>
        </p:txBody>
      </p:sp>
      <p:grpSp>
        <p:nvGrpSpPr>
          <p:cNvPr id="8" name="Group 7">
            <a:extLst>
              <a:ext uri="{FF2B5EF4-FFF2-40B4-BE49-F238E27FC236}">
                <a16:creationId xmlns:a16="http://schemas.microsoft.com/office/drawing/2014/main" id="{46B88C02-E9AC-4585-AE24-40BE719E7031}"/>
              </a:ext>
            </a:extLst>
          </p:cNvPr>
          <p:cNvGrpSpPr/>
          <p:nvPr/>
        </p:nvGrpSpPr>
        <p:grpSpPr>
          <a:xfrm>
            <a:off x="429161" y="1015334"/>
            <a:ext cx="9176611" cy="296491"/>
            <a:chOff x="429161" y="1377284"/>
            <a:chExt cx="4430933" cy="296491"/>
          </a:xfrm>
        </p:grpSpPr>
        <p:sp>
          <p:nvSpPr>
            <p:cNvPr id="9" name="TextBox 8">
              <a:extLst>
                <a:ext uri="{FF2B5EF4-FFF2-40B4-BE49-F238E27FC236}">
                  <a16:creationId xmlns:a16="http://schemas.microsoft.com/office/drawing/2014/main" id="{F21AFC40-F4AD-4CC1-82EB-B2E472500D13}"/>
                </a:ext>
              </a:extLst>
            </p:cNvPr>
            <p:cNvSpPr txBox="1"/>
            <p:nvPr/>
          </p:nvSpPr>
          <p:spPr>
            <a:xfrm>
              <a:off x="429161" y="1377284"/>
              <a:ext cx="4430933" cy="296491"/>
            </a:xfrm>
            <a:prstGeom prst="rect">
              <a:avLst/>
            </a:prstGeom>
            <a:noFill/>
          </p:spPr>
          <p:txBody>
            <a:bodyPr wrap="square" tIns="0" bIns="45720" rtlCol="0" anchor="b" anchorCtr="0">
              <a:no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mn-cs"/>
                </a:rPr>
                <a:t>CIMG’s History</a:t>
              </a:r>
            </a:p>
          </p:txBody>
        </p:sp>
        <p:cxnSp>
          <p:nvCxnSpPr>
            <p:cNvPr id="10" name="Straight Connector 9">
              <a:extLst>
                <a:ext uri="{FF2B5EF4-FFF2-40B4-BE49-F238E27FC236}">
                  <a16:creationId xmlns:a16="http://schemas.microsoft.com/office/drawing/2014/main" id="{0B527640-1CC4-449F-8251-B945F9971962}"/>
                </a:ext>
              </a:extLst>
            </p:cNvPr>
            <p:cNvCxnSpPr/>
            <p:nvPr/>
          </p:nvCxnSpPr>
          <p:spPr>
            <a:xfrm>
              <a:off x="429161" y="1673775"/>
              <a:ext cx="443093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F603BFE1-34FB-42E1-A008-942F85F46DA3}"/>
              </a:ext>
            </a:extLst>
          </p:cNvPr>
          <p:cNvGrpSpPr/>
          <p:nvPr/>
        </p:nvGrpSpPr>
        <p:grpSpPr>
          <a:xfrm>
            <a:off x="505361" y="4939634"/>
            <a:ext cx="9176611" cy="296491"/>
            <a:chOff x="429161" y="1377284"/>
            <a:chExt cx="4430933" cy="296491"/>
          </a:xfrm>
        </p:grpSpPr>
        <p:sp>
          <p:nvSpPr>
            <p:cNvPr id="15" name="TextBox 14">
              <a:extLst>
                <a:ext uri="{FF2B5EF4-FFF2-40B4-BE49-F238E27FC236}">
                  <a16:creationId xmlns:a16="http://schemas.microsoft.com/office/drawing/2014/main" id="{5DECC7DB-F6FB-497C-B490-47538323EAEB}"/>
                </a:ext>
              </a:extLst>
            </p:cNvPr>
            <p:cNvSpPr txBox="1"/>
            <p:nvPr/>
          </p:nvSpPr>
          <p:spPr>
            <a:xfrm>
              <a:off x="429161" y="1377284"/>
              <a:ext cx="4430933" cy="296491"/>
            </a:xfrm>
            <a:prstGeom prst="rect">
              <a:avLst/>
            </a:prstGeom>
            <a:noFill/>
          </p:spPr>
          <p:txBody>
            <a:bodyPr wrap="square" tIns="0" bIns="45720" rtlCol="0" anchor="b" anchorCtr="0">
              <a:no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mn-cs"/>
                </a:rPr>
                <a:t>CIMG’s Vision</a:t>
              </a:r>
            </a:p>
          </p:txBody>
        </p:sp>
        <p:cxnSp>
          <p:nvCxnSpPr>
            <p:cNvPr id="16" name="Straight Connector 15">
              <a:extLst>
                <a:ext uri="{FF2B5EF4-FFF2-40B4-BE49-F238E27FC236}">
                  <a16:creationId xmlns:a16="http://schemas.microsoft.com/office/drawing/2014/main" id="{D5ABBB68-45A9-4701-827C-5C9DC3F9EEA5}"/>
                </a:ext>
              </a:extLst>
            </p:cNvPr>
            <p:cNvCxnSpPr/>
            <p:nvPr/>
          </p:nvCxnSpPr>
          <p:spPr>
            <a:xfrm>
              <a:off x="429161" y="1673775"/>
              <a:ext cx="443093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aphicFrame>
        <p:nvGraphicFramePr>
          <p:cNvPr id="17" name="Chart 16">
            <a:extLst>
              <a:ext uri="{FF2B5EF4-FFF2-40B4-BE49-F238E27FC236}">
                <a16:creationId xmlns:a16="http://schemas.microsoft.com/office/drawing/2014/main" id="{0C547488-C462-4342-80EE-DCFA18042964}"/>
              </a:ext>
            </a:extLst>
          </p:cNvPr>
          <p:cNvGraphicFramePr>
            <a:graphicFrameLocks/>
          </p:cNvGraphicFramePr>
          <p:nvPr/>
        </p:nvGraphicFramePr>
        <p:xfrm>
          <a:off x="429160" y="1362075"/>
          <a:ext cx="9210139" cy="3486150"/>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a:extLst>
              <a:ext uri="{FF2B5EF4-FFF2-40B4-BE49-F238E27FC236}">
                <a16:creationId xmlns:a16="http://schemas.microsoft.com/office/drawing/2014/main" id="{F196956B-F6F0-4A8D-9D8F-CA175603EA50}"/>
              </a:ext>
            </a:extLst>
          </p:cNvPr>
          <p:cNvSpPr/>
          <p:nvPr/>
        </p:nvSpPr>
        <p:spPr>
          <a:xfrm>
            <a:off x="1485900" y="2524125"/>
            <a:ext cx="1676400" cy="552450"/>
          </a:xfrm>
          <a:prstGeom prst="rect">
            <a:avLst/>
          </a:prstGeom>
          <a:noFill/>
          <a:ln w="19050">
            <a:solidFill>
              <a:srgbClr val="0048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CIMG founded in 2009 with $315K</a:t>
            </a:r>
          </a:p>
        </p:txBody>
      </p:sp>
      <p:sp>
        <p:nvSpPr>
          <p:cNvPr id="19" name="Content Placeholder 5">
            <a:extLst>
              <a:ext uri="{FF2B5EF4-FFF2-40B4-BE49-F238E27FC236}">
                <a16:creationId xmlns:a16="http://schemas.microsoft.com/office/drawing/2014/main" id="{36C6392D-1AE7-4588-9452-14A97CB75EB0}"/>
              </a:ext>
            </a:extLst>
          </p:cNvPr>
          <p:cNvSpPr txBox="1">
            <a:spLocks/>
          </p:cNvSpPr>
          <p:nvPr/>
        </p:nvSpPr>
        <p:spPr>
          <a:xfrm>
            <a:off x="552450" y="5276850"/>
            <a:ext cx="8948433" cy="1076325"/>
          </a:xfrm>
          <a:prstGeom prst="rect">
            <a:avLst/>
          </a:prstGeom>
        </p:spPr>
        <p:txBody>
          <a:bodyPr>
            <a:normAutofit/>
          </a:bodyPr>
          <a:lstStyle>
            <a:lvl1pPr marL="152824" indent="-152824" algn="l" defTabSz="1018824" rtl="0" eaLnBrk="1" latinLnBrk="0" hangingPunct="1">
              <a:spcBef>
                <a:spcPct val="20000"/>
              </a:spcBef>
              <a:buFont typeface="Arial" panose="020B0604020202020204" pitchFamily="34" charset="0"/>
              <a:buChar char="•"/>
              <a:defRPr sz="1600" b="1" kern="1200">
                <a:solidFill>
                  <a:schemeClr val="tx1"/>
                </a:solidFill>
                <a:latin typeface="Arial" panose="020B0604020202020204" pitchFamily="34" charset="0"/>
                <a:ea typeface="+mn-ea"/>
                <a:cs typeface="Arial" panose="020B0604020202020204" pitchFamily="34" charset="0"/>
              </a:defRPr>
            </a:lvl1pPr>
            <a:lvl2pPr marL="407530" indent="-203765" algn="l" defTabSz="1018824" rtl="0" eaLnBrk="1" latinLnBrk="0" hangingPunct="1">
              <a:spcBef>
                <a:spcPct val="20000"/>
              </a:spcBef>
              <a:buSzPct val="7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611295" indent="-152824" algn="l" defTabSz="1018824" rtl="0" eaLnBrk="1" latinLnBrk="0" hangingPunct="1">
              <a:spcBef>
                <a:spcPct val="20000"/>
              </a:spcBef>
              <a:buSzPct val="80000"/>
              <a:buFont typeface="Arial" panose="020B0604020202020204" pitchFamily="34" charset="0"/>
              <a:buChar char="–"/>
              <a:defRPr sz="1600" kern="1200">
                <a:solidFill>
                  <a:schemeClr val="tx1"/>
                </a:solidFill>
                <a:latin typeface="+mn-lt"/>
                <a:ea typeface="+mn-ea"/>
                <a:cs typeface="+mn-cs"/>
              </a:defRPr>
            </a:lvl3pPr>
            <a:lvl4pPr marL="815060" indent="-173200" algn="l" defTabSz="1018824" rtl="0" eaLnBrk="1" latinLnBrk="0" hangingPunct="1">
              <a:spcBef>
                <a:spcPct val="20000"/>
              </a:spcBef>
              <a:buFont typeface="Wingdings" panose="05000000000000000000" pitchFamily="2" charset="2"/>
              <a:buChar char="§"/>
              <a:defRPr sz="1600" kern="1200" baseline="0">
                <a:solidFill>
                  <a:schemeClr val="tx1"/>
                </a:solidFill>
                <a:latin typeface="+mn-lt"/>
                <a:ea typeface="+mn-ea"/>
                <a:cs typeface="+mn-cs"/>
              </a:defRPr>
            </a:lvl4pPr>
            <a:lvl5pPr marL="1324472" indent="-203765" algn="l" defTabSz="1018824"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a:buFont typeface="Arial" panose="020B0604020202020204" pitchFamily="34" charset="0"/>
              <a:buNone/>
            </a:pPr>
            <a:r>
              <a:rPr lang="en-US" sz="2000" b="0" dirty="0"/>
              <a:t>We, the Culverhouse Investment Management Group, aspire to be the premier undergraduate, student-managed investment fund at The University of Alabama, in the State of Alabama, in the Southeast, and in the nation. </a:t>
            </a:r>
          </a:p>
        </p:txBody>
      </p:sp>
      <p:sp>
        <p:nvSpPr>
          <p:cNvPr id="23" name="Rectangle 22">
            <a:extLst>
              <a:ext uri="{FF2B5EF4-FFF2-40B4-BE49-F238E27FC236}">
                <a16:creationId xmlns:a16="http://schemas.microsoft.com/office/drawing/2014/main" id="{E8BA87D9-CED0-49D2-AC13-8592A9FDBA54}"/>
              </a:ext>
            </a:extLst>
          </p:cNvPr>
          <p:cNvSpPr/>
          <p:nvPr/>
        </p:nvSpPr>
        <p:spPr>
          <a:xfrm>
            <a:off x="7103327" y="1790700"/>
            <a:ext cx="1716823" cy="552450"/>
          </a:xfrm>
          <a:prstGeom prst="rect">
            <a:avLst/>
          </a:prstGeom>
          <a:noFill/>
          <a:ln w="19050">
            <a:solidFill>
              <a:srgbClr val="0048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Additional $500k added in Feb. 2020</a:t>
            </a:r>
          </a:p>
        </p:txBody>
      </p:sp>
    </p:spTree>
    <p:extLst>
      <p:ext uri="{BB962C8B-B14F-4D97-AF65-F5344CB8AC3E}">
        <p14:creationId xmlns:p14="http://schemas.microsoft.com/office/powerpoint/2010/main" val="2565537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443019" y="1915431"/>
            <a:ext cx="2185994" cy="2185994"/>
          </a:xfrm>
          <a:prstGeom prst="rect">
            <a:avLst/>
          </a:prstGeom>
        </p:spPr>
      </p:pic>
      <p:sp>
        <p:nvSpPr>
          <p:cNvPr id="2" name="Title 1"/>
          <p:cNvSpPr>
            <a:spLocks noGrp="1"/>
          </p:cNvSpPr>
          <p:nvPr>
            <p:ph type="title"/>
          </p:nvPr>
        </p:nvSpPr>
        <p:spPr/>
        <p:txBody>
          <a:bodyPr/>
          <a:lstStyle/>
          <a:p>
            <a:r>
              <a:rPr lang="en-US" dirty="0"/>
              <a:t>Faculty Advisor</a:t>
            </a:r>
          </a:p>
        </p:txBody>
      </p:sp>
      <p:sp>
        <p:nvSpPr>
          <p:cNvPr id="27" name="Text Placeholder 26"/>
          <p:cNvSpPr>
            <a:spLocks noGrp="1"/>
          </p:cNvSpPr>
          <p:nvPr>
            <p:ph type="body" sz="quarter" idx="16"/>
          </p:nvPr>
        </p:nvSpPr>
        <p:spPr/>
        <p:txBody>
          <a:bodyPr/>
          <a:lstStyle/>
          <a:p>
            <a:endParaRPr lang="en-US"/>
          </a:p>
        </p:txBody>
      </p:sp>
      <p:sp>
        <p:nvSpPr>
          <p:cNvPr id="26" name="Text Placeholder 25"/>
          <p:cNvSpPr>
            <a:spLocks noGrp="1"/>
          </p:cNvSpPr>
          <p:nvPr>
            <p:ph type="body" sz="quarter" idx="14"/>
          </p:nvPr>
        </p:nvSpPr>
        <p:spPr/>
        <p:txBody>
          <a:bodyPr/>
          <a:lstStyle/>
          <a:p>
            <a:endParaRPr lang="en-US"/>
          </a:p>
        </p:txBody>
      </p:sp>
      <p:sp>
        <p:nvSpPr>
          <p:cNvPr id="25" name="Text Placeholder 24"/>
          <p:cNvSpPr>
            <a:spLocks noGrp="1"/>
          </p:cNvSpPr>
          <p:nvPr>
            <p:ph type="body" sz="quarter" idx="13"/>
          </p:nvPr>
        </p:nvSpPr>
        <p:spPr/>
        <p:txBody>
          <a:bodyPr/>
          <a:lstStyle/>
          <a:p>
            <a:endParaRPr lang="en-US"/>
          </a:p>
        </p:txBody>
      </p:sp>
      <p:sp>
        <p:nvSpPr>
          <p:cNvPr id="18" name="TextBox 17"/>
          <p:cNvSpPr txBox="1"/>
          <p:nvPr/>
        </p:nvSpPr>
        <p:spPr>
          <a:xfrm>
            <a:off x="434817" y="1325468"/>
            <a:ext cx="9166383" cy="348814"/>
          </a:xfrm>
          <a:prstGeom prst="rect">
            <a:avLst/>
          </a:prstGeom>
          <a:noFill/>
        </p:spPr>
        <p:txBody>
          <a:bodyPr wrap="square" rtlCol="0" anchor="b" anchorCtr="0">
            <a:noAutofit/>
          </a:bodyPr>
          <a:lstStyle/>
          <a:p>
            <a:r>
              <a:rPr lang="en-US" b="1" dirty="0">
                <a:solidFill>
                  <a:prstClr val="black"/>
                </a:solidFill>
                <a:latin typeface="Arial"/>
              </a:rPr>
              <a:t>John </a:t>
            </a:r>
            <a:r>
              <a:rPr lang="en-US" b="1" dirty="0" err="1">
                <a:solidFill>
                  <a:prstClr val="black"/>
                </a:solidFill>
                <a:latin typeface="Arial"/>
              </a:rPr>
              <a:t>Heins</a:t>
            </a:r>
            <a:r>
              <a:rPr lang="en-US" b="1" dirty="0">
                <a:solidFill>
                  <a:prstClr val="black"/>
                </a:solidFill>
                <a:latin typeface="Arial"/>
              </a:rPr>
              <a:t>, Fitzpatrick Endowed Professor of Value Investing</a:t>
            </a:r>
          </a:p>
        </p:txBody>
      </p:sp>
      <p:cxnSp>
        <p:nvCxnSpPr>
          <p:cNvPr id="19" name="Straight Connector 18"/>
          <p:cNvCxnSpPr/>
          <p:nvPr/>
        </p:nvCxnSpPr>
        <p:spPr>
          <a:xfrm>
            <a:off x="434817" y="1674282"/>
            <a:ext cx="9166383" cy="0"/>
          </a:xfrm>
          <a:prstGeom prst="line">
            <a:avLst/>
          </a:prstGeom>
          <a:ln w="12700">
            <a:solidFill>
              <a:srgbClr val="01216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040052" y="1934332"/>
            <a:ext cx="10590" cy="4906847"/>
          </a:xfrm>
          <a:prstGeom prst="line">
            <a:avLst/>
          </a:prstGeom>
          <a:ln w="12700" cmpd="sng">
            <a:solidFill>
              <a:srgbClr val="012169"/>
            </a:solidFill>
          </a:ln>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p:nvPicPr>
        <p:blipFill rotWithShape="1">
          <a:blip r:embed="rId3"/>
          <a:srcRect l="109" t="5801" r="-109" b="28069"/>
          <a:stretch/>
        </p:blipFill>
        <p:spPr>
          <a:xfrm>
            <a:off x="445399" y="1931259"/>
            <a:ext cx="2183614" cy="2168863"/>
          </a:xfrm>
          <a:prstGeom prst="rect">
            <a:avLst/>
          </a:prstGeom>
        </p:spPr>
      </p:pic>
      <p:pic>
        <p:nvPicPr>
          <p:cNvPr id="3" name="Picture 2"/>
          <p:cNvPicPr>
            <a:picLocks noChangeAspect="1"/>
          </p:cNvPicPr>
          <p:nvPr/>
        </p:nvPicPr>
        <p:blipFill rotWithShape="1">
          <a:blip r:embed="rId4"/>
          <a:srcRect l="5745" r="5589" b="55958"/>
          <a:stretch/>
        </p:blipFill>
        <p:spPr>
          <a:xfrm>
            <a:off x="407584" y="4634130"/>
            <a:ext cx="2256863" cy="586661"/>
          </a:xfrm>
          <a:prstGeom prst="rect">
            <a:avLst/>
          </a:prstGeom>
        </p:spPr>
      </p:pic>
      <p:sp>
        <p:nvSpPr>
          <p:cNvPr id="16" name="TextBox 15"/>
          <p:cNvSpPr txBox="1"/>
          <p:nvPr/>
        </p:nvSpPr>
        <p:spPr>
          <a:xfrm>
            <a:off x="3238500" y="1934332"/>
            <a:ext cx="6362700" cy="3539430"/>
          </a:xfrm>
          <a:prstGeom prst="rect">
            <a:avLst/>
          </a:prstGeom>
          <a:noFill/>
        </p:spPr>
        <p:txBody>
          <a:bodyPr wrap="square" rtlCol="0">
            <a:spAutoFit/>
          </a:bodyPr>
          <a:lstStyle/>
          <a:p>
            <a:pPr>
              <a:lnSpc>
                <a:spcPct val="200000"/>
              </a:lnSpc>
            </a:pPr>
            <a:r>
              <a:rPr lang="en-US" sz="1400" b="1" dirty="0">
                <a:solidFill>
                  <a:prstClr val="black"/>
                </a:solidFill>
                <a:latin typeface="Arial"/>
              </a:rPr>
              <a:t>Email:</a:t>
            </a:r>
            <a:r>
              <a:rPr lang="en-US" sz="1400" dirty="0">
                <a:solidFill>
                  <a:prstClr val="black"/>
                </a:solidFill>
                <a:latin typeface="Arial"/>
              </a:rPr>
              <a:t> </a:t>
            </a:r>
            <a:r>
              <a:rPr lang="en-US" sz="1400" u="sng" dirty="0" err="1">
                <a:solidFill>
                  <a:prstClr val="black"/>
                </a:solidFill>
                <a:latin typeface="Arial"/>
              </a:rPr>
              <a:t>jheins@culverhouse.ua.edu</a:t>
            </a:r>
            <a:endParaRPr lang="en-US" sz="1400" b="1" u="sng" dirty="0">
              <a:solidFill>
                <a:prstClr val="black"/>
              </a:solidFill>
              <a:latin typeface="Arial"/>
            </a:endParaRPr>
          </a:p>
          <a:p>
            <a:pPr>
              <a:lnSpc>
                <a:spcPct val="200000"/>
              </a:lnSpc>
            </a:pPr>
            <a:r>
              <a:rPr lang="en-US" sz="1400" b="1" dirty="0">
                <a:solidFill>
                  <a:prstClr val="black"/>
                </a:solidFill>
                <a:latin typeface="Arial"/>
              </a:rPr>
              <a:t>Education:</a:t>
            </a:r>
            <a:r>
              <a:rPr lang="en-US" sz="1400" dirty="0">
                <a:solidFill>
                  <a:prstClr val="black"/>
                </a:solidFill>
                <a:latin typeface="Arial"/>
              </a:rPr>
              <a:t> B.S., University of Pennsylvania; M.B.A., Stanford University</a:t>
            </a:r>
          </a:p>
          <a:p>
            <a:pPr>
              <a:lnSpc>
                <a:spcPct val="200000"/>
              </a:lnSpc>
            </a:pPr>
            <a:r>
              <a:rPr lang="en-US" sz="1400" b="1" dirty="0">
                <a:solidFill>
                  <a:prstClr val="black"/>
                </a:solidFill>
                <a:latin typeface="Arial"/>
              </a:rPr>
              <a:t>Current Roles: </a:t>
            </a:r>
          </a:p>
          <a:p>
            <a:pPr>
              <a:lnSpc>
                <a:spcPct val="200000"/>
              </a:lnSpc>
            </a:pPr>
            <a:r>
              <a:rPr lang="en-US" sz="1400" dirty="0">
                <a:solidFill>
                  <a:prstClr val="black"/>
                </a:solidFill>
                <a:latin typeface="Arial"/>
              </a:rPr>
              <a:t>President &amp; Editor-in-Chief, Value Investor Media, Inc.</a:t>
            </a:r>
          </a:p>
          <a:p>
            <a:pPr>
              <a:lnSpc>
                <a:spcPct val="200000"/>
              </a:lnSpc>
            </a:pPr>
            <a:r>
              <a:rPr lang="en-US" sz="1400" b="1" dirty="0">
                <a:solidFill>
                  <a:prstClr val="black"/>
                </a:solidFill>
                <a:latin typeface="Arial"/>
              </a:rPr>
              <a:t>Previous Roles:</a:t>
            </a:r>
            <a:r>
              <a:rPr lang="en-US" sz="1400" dirty="0">
                <a:solidFill>
                  <a:prstClr val="black"/>
                </a:solidFill>
                <a:latin typeface="Arial"/>
              </a:rPr>
              <a:t> </a:t>
            </a:r>
          </a:p>
          <a:p>
            <a:pPr>
              <a:lnSpc>
                <a:spcPct val="200000"/>
              </a:lnSpc>
            </a:pPr>
            <a:r>
              <a:rPr lang="en-US" sz="1400" dirty="0">
                <a:solidFill>
                  <a:prstClr val="black"/>
                </a:solidFill>
                <a:latin typeface="Arial"/>
              </a:rPr>
              <a:t>President &amp; CEO, </a:t>
            </a:r>
            <a:r>
              <a:rPr lang="en-US" sz="1400" dirty="0" err="1">
                <a:solidFill>
                  <a:prstClr val="black"/>
                </a:solidFill>
                <a:latin typeface="Arial"/>
              </a:rPr>
              <a:t>Gruner</a:t>
            </a:r>
            <a:r>
              <a:rPr lang="en-US" sz="1400" dirty="0">
                <a:solidFill>
                  <a:prstClr val="black"/>
                </a:solidFill>
                <a:latin typeface="Arial"/>
              </a:rPr>
              <a:t> + </a:t>
            </a:r>
            <a:r>
              <a:rPr lang="en-US" sz="1400" dirty="0" err="1">
                <a:solidFill>
                  <a:prstClr val="black"/>
                </a:solidFill>
                <a:latin typeface="Arial"/>
              </a:rPr>
              <a:t>Jahr</a:t>
            </a:r>
            <a:r>
              <a:rPr lang="en-US" sz="1400" dirty="0">
                <a:solidFill>
                  <a:prstClr val="black"/>
                </a:solidFill>
                <a:latin typeface="Arial"/>
              </a:rPr>
              <a:t> USA Publishing</a:t>
            </a:r>
          </a:p>
          <a:p>
            <a:pPr>
              <a:lnSpc>
                <a:spcPct val="200000"/>
              </a:lnSpc>
            </a:pPr>
            <a:r>
              <a:rPr lang="en-US" sz="1400" dirty="0">
                <a:solidFill>
                  <a:prstClr val="black"/>
                </a:solidFill>
                <a:latin typeface="Arial"/>
              </a:rPr>
              <a:t>Senior Vice President, Personal Finance, AOL</a:t>
            </a:r>
          </a:p>
          <a:p>
            <a:pPr>
              <a:lnSpc>
                <a:spcPct val="200000"/>
              </a:lnSpc>
            </a:pPr>
            <a:r>
              <a:rPr lang="en-US" sz="1400" dirty="0">
                <a:solidFill>
                  <a:prstClr val="black"/>
                </a:solidFill>
                <a:latin typeface="Arial"/>
              </a:rPr>
              <a:t>Reporter, Forbes Magazine</a:t>
            </a:r>
          </a:p>
        </p:txBody>
      </p:sp>
    </p:spTree>
    <p:extLst>
      <p:ext uri="{BB962C8B-B14F-4D97-AF65-F5344CB8AC3E}">
        <p14:creationId xmlns:p14="http://schemas.microsoft.com/office/powerpoint/2010/main" val="7732218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10"/>
  <p:tag name="FORMATSFILENAME" val="Standard Slides.pot"/>
  <p:tag name="POSITIONSHAPE" val="Rectangle 10"/>
  <p:tag name="SIZESHAPE" val="Rectangle 10"/>
  <p:tag name="FORMATSSLIDEID" val="342"/>
  <p:tag name="POSITIONSLIDEID" val="342"/>
  <p:tag name="SIZESLIDEID" val="342"/>
</p:tagLst>
</file>

<file path=ppt/tags/tag10.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8"/>
  <p:tag name="FORMATSFILENAME" val="Standard Slides.pot"/>
  <p:tag name="POSITIONSHAPE" val="Rectangle 8"/>
  <p:tag name="SIZESHAPE" val="Rectangle 8"/>
  <p:tag name="FORMATSSLIDEID" val="342"/>
  <p:tag name="POSITIONSLIDEID" val="342"/>
  <p:tag name="SIZESLIDEID" val="342"/>
</p:tagLst>
</file>

<file path=ppt/tags/tag100.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22"/>
  <p:tag name="FORMATSFILENAME" val="Standard Slides.pot"/>
  <p:tag name="POSITIONSHAPE" val="Rectangle 22"/>
  <p:tag name="SIZESHAPE" val="Rectangle 22"/>
  <p:tag name="FORMATSSLIDEID" val="342"/>
  <p:tag name="POSITIONSLIDEID" val="342"/>
  <p:tag name="SIZESLIDEID" val="342"/>
</p:tagLst>
</file>

<file path=ppt/tags/tag101.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4"/>
  <p:tag name="FORMATSFILENAME" val="Standard Slides.pot"/>
  <p:tag name="POSITIONSHAPE" val="Rectangle 34"/>
  <p:tag name="SIZESHAPE" val="Rectangle 34"/>
  <p:tag name="FORMATSSLIDEID" val="342"/>
  <p:tag name="POSITIONSLIDEID" val="342"/>
  <p:tag name="SIZESLIDEID" val="342"/>
</p:tagLst>
</file>

<file path=ppt/tags/tag102.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4"/>
  <p:tag name="FORMATSFILENAME" val="Standard Slides.pot"/>
  <p:tag name="POSITIONSHAPE" val="Rectangle 34"/>
  <p:tag name="SIZESHAPE" val="Rectangle 34"/>
  <p:tag name="FORMATSSLIDEID" val="342"/>
  <p:tag name="POSITIONSLIDEID" val="342"/>
  <p:tag name="SIZESLIDEID" val="342"/>
</p:tagLst>
</file>

<file path=ppt/tags/tag103.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25"/>
  <p:tag name="FORMATSFILENAME" val="Standard Slides.pot"/>
  <p:tag name="POSITIONSHAPE" val="Rectangle 25"/>
  <p:tag name="SIZESHAPE" val="Rectangle 25"/>
  <p:tag name="FORMATSSLIDEID" val="342"/>
  <p:tag name="POSITIONSLIDEID" val="342"/>
  <p:tag name="SIZESLIDEID" val="342"/>
</p:tagLst>
</file>

<file path=ppt/tags/tag104.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23"/>
  <p:tag name="FORMATSFILENAME" val="Standard Slides.pot"/>
  <p:tag name="POSITIONSHAPE" val="Rectangle 23"/>
  <p:tag name="SIZESHAPE" val="Rectangle 23"/>
  <p:tag name="FORMATSSLIDEID" val="342"/>
  <p:tag name="POSITIONSLIDEID" val="342"/>
  <p:tag name="SIZESLIDEID" val="342"/>
</p:tagLst>
</file>

<file path=ppt/tags/tag105.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4"/>
  <p:tag name="FORMATSFILENAME" val="Standard Slides.pot"/>
  <p:tag name="POSITIONSHAPE" val="Rectangle 34"/>
  <p:tag name="SIZESHAPE" val="Rectangle 34"/>
  <p:tag name="FORMATSSLIDEID" val="342"/>
  <p:tag name="POSITIONSLIDEID" val="342"/>
  <p:tag name="SIZESLIDEID" val="342"/>
</p:tagLst>
</file>

<file path=ppt/tags/tag106.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8"/>
  <p:tag name="FORMATSFILENAME" val="Standard Slides.pot"/>
  <p:tag name="POSITIONSHAPE" val="Rectangle 8"/>
  <p:tag name="SIZESHAPE" val="Rectangle 8"/>
  <p:tag name="FORMATSSLIDEID" val="342"/>
  <p:tag name="POSITIONSLIDEID" val="342"/>
  <p:tag name="SIZESLIDEID" val="342"/>
</p:tagLst>
</file>

<file path=ppt/tags/tag107.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16"/>
  <p:tag name="FORMATSFILENAME" val="Standard Slides.pot"/>
  <p:tag name="POSITIONSHAPE" val="Rectangle 16"/>
  <p:tag name="SIZESHAPE" val="Rectangle 16"/>
  <p:tag name="FORMATSSLIDEID" val="342"/>
  <p:tag name="POSITIONSLIDEID" val="342"/>
  <p:tag name="SIZESLIDEID" val="342"/>
</p:tagLst>
</file>

<file path=ppt/tags/tag108.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13"/>
  <p:tag name="FORMATSFILENAME" val="Standard Slides.pot"/>
  <p:tag name="POSITIONSHAPE" val="Rectangle 13"/>
  <p:tag name="SIZESHAPE" val="Rectangle 13"/>
  <p:tag name="FORMATSSLIDEID" val="342"/>
  <p:tag name="POSITIONSLIDEID" val="342"/>
  <p:tag name="SIZESLIDEID" val="342"/>
</p:tagLst>
</file>

<file path=ppt/tags/tag109.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4"/>
  <p:tag name="FORMATSFILENAME" val="Standard Slides.pot"/>
  <p:tag name="POSITIONSHAPE" val="Rectangle 34"/>
  <p:tag name="SIZESHAPE" val="Rectangle 34"/>
  <p:tag name="FORMATSSLIDEID" val="342"/>
  <p:tag name="POSITIONSLIDEID" val="342"/>
  <p:tag name="SIZESLIDEID" val="342"/>
</p:tagLst>
</file>

<file path=ppt/tags/tag11.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16"/>
  <p:tag name="FORMATSFILENAME" val="Standard Slides.pot"/>
  <p:tag name="POSITIONSHAPE" val="Rectangle 16"/>
  <p:tag name="SIZESHAPE" val="Rectangle 16"/>
  <p:tag name="FORMATSSLIDEID" val="342"/>
  <p:tag name="POSITIONSLIDEID" val="342"/>
  <p:tag name="SIZESLIDEID" val="342"/>
</p:tagLst>
</file>

<file path=ppt/tags/tag110.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22"/>
  <p:tag name="FORMATSFILENAME" val="Standard Slides.pot"/>
  <p:tag name="POSITIONSHAPE" val="Rectangle 22"/>
  <p:tag name="SIZESHAPE" val="Rectangle 22"/>
  <p:tag name="FORMATSSLIDEID" val="342"/>
  <p:tag name="POSITIONSLIDEID" val="342"/>
  <p:tag name="SIZESLIDEID" val="342"/>
</p:tagLst>
</file>

<file path=ppt/tags/tag111.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19"/>
  <p:tag name="FORMATSFILENAME" val="Standard Slides.pot"/>
  <p:tag name="POSITIONSHAPE" val="Rectangle 19"/>
  <p:tag name="SIZESHAPE" val="Rectangle 19"/>
  <p:tag name="FORMATSSLIDEID" val="342"/>
  <p:tag name="POSITIONSLIDEID" val="342"/>
  <p:tag name="SIZESLIDEID" val="342"/>
</p:tagLst>
</file>

<file path=ppt/tags/tag112.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4"/>
  <p:tag name="FORMATSFILENAME" val="Standard Slides.pot"/>
  <p:tag name="POSITIONSHAPE" val="Rectangle 34"/>
  <p:tag name="SIZESHAPE" val="Rectangle 34"/>
  <p:tag name="FORMATSSLIDEID" val="342"/>
  <p:tag name="POSITIONSLIDEID" val="342"/>
  <p:tag name="SIZESLIDEID" val="342"/>
</p:tagLst>
</file>

<file path=ppt/tags/tag113.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10"/>
  <p:tag name="FORMATSFILENAME" val="Standard Slides.pot"/>
  <p:tag name="POSITIONSHAPE" val="Rectangle 10"/>
  <p:tag name="SIZESHAPE" val="Rectangle 10"/>
  <p:tag name="FORMATSSLIDEID" val="342"/>
  <p:tag name="POSITIONSLIDEID" val="342"/>
  <p:tag name="SIZESLIDEID" val="342"/>
</p:tagLst>
</file>

<file path=ppt/tags/tag114.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2"/>
  <p:tag name="FORMATSFILENAME" val="Standard Slides.pot"/>
  <p:tag name="POSITIONSHAPE" val="Rectangle 2"/>
  <p:tag name="SIZESHAPE" val="Rectangle 2"/>
  <p:tag name="FORMATSSLIDEID" val="342"/>
  <p:tag name="POSITIONSLIDEID" val="342"/>
  <p:tag name="SIZESLIDEID" val="342"/>
</p:tagLst>
</file>

<file path=ppt/tags/tag115.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5"/>
  <p:tag name="FORMATSFILENAME" val="Standard Slides.pot"/>
  <p:tag name="POSITIONSHAPE" val="Rectangle 5"/>
  <p:tag name="SIZESHAPE" val="Rectangle 5"/>
  <p:tag name="FORMATSSLIDEID" val="342"/>
  <p:tag name="POSITIONSLIDEID" val="342"/>
  <p:tag name="SIZESLIDEID" val="342"/>
</p:tagLst>
</file>

<file path=ppt/tags/tag116.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22"/>
  <p:tag name="FORMATSFILENAME" val="Standard Slides.pot"/>
  <p:tag name="POSITIONSHAPE" val="Rectangle 22"/>
  <p:tag name="SIZESHAPE" val="Rectangle 22"/>
  <p:tag name="FORMATSSLIDEID" val="342"/>
  <p:tag name="POSITIONSLIDEID" val="342"/>
  <p:tag name="SIZESLIDEID" val="342"/>
</p:tagLst>
</file>

<file path=ppt/tags/tag117.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4"/>
  <p:tag name="FORMATSFILENAME" val="Standard Slides.pot"/>
  <p:tag name="POSITIONSHAPE" val="Rectangle 34"/>
  <p:tag name="SIZESHAPE" val="Rectangle 34"/>
  <p:tag name="FORMATSSLIDEID" val="342"/>
  <p:tag name="POSITIONSLIDEID" val="342"/>
  <p:tag name="SIZESLIDEID" val="342"/>
</p:tagLst>
</file>

<file path=ppt/tags/tag118.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4"/>
  <p:tag name="FORMATSFILENAME" val="Standard Slides.pot"/>
  <p:tag name="POSITIONSHAPE" val="Rectangle 34"/>
  <p:tag name="SIZESHAPE" val="Rectangle 34"/>
  <p:tag name="FORMATSSLIDEID" val="342"/>
  <p:tag name="POSITIONSLIDEID" val="342"/>
  <p:tag name="SIZESLIDEID" val="342"/>
</p:tagLst>
</file>

<file path=ppt/tags/tag119.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25"/>
  <p:tag name="FORMATSFILENAME" val="Standard Slides.pot"/>
  <p:tag name="POSITIONSHAPE" val="Rectangle 25"/>
  <p:tag name="SIZESHAPE" val="Rectangle 25"/>
  <p:tag name="FORMATSSLIDEID" val="342"/>
  <p:tag name="POSITIONSLIDEID" val="342"/>
  <p:tag name="SIZESLIDEID" val="342"/>
</p:tagLst>
</file>

<file path=ppt/tags/tag12.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13"/>
  <p:tag name="FORMATSFILENAME" val="Standard Slides.pot"/>
  <p:tag name="POSITIONSHAPE" val="Rectangle 13"/>
  <p:tag name="SIZESHAPE" val="Rectangle 13"/>
  <p:tag name="FORMATSSLIDEID" val="342"/>
  <p:tag name="POSITIONSLIDEID" val="342"/>
  <p:tag name="SIZESLIDEID" val="342"/>
</p:tagLst>
</file>

<file path=ppt/tags/tag120.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23"/>
  <p:tag name="FORMATSFILENAME" val="Standard Slides.pot"/>
  <p:tag name="POSITIONSHAPE" val="Rectangle 23"/>
  <p:tag name="SIZESHAPE" val="Rectangle 23"/>
  <p:tag name="FORMATSSLIDEID" val="342"/>
  <p:tag name="POSITIONSLIDEID" val="342"/>
  <p:tag name="SIZESLIDEID" val="342"/>
</p:tagLst>
</file>

<file path=ppt/tags/tag121.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4"/>
  <p:tag name="FORMATSFILENAME" val="Standard Slides.pot"/>
  <p:tag name="POSITIONSHAPE" val="Rectangle 34"/>
  <p:tag name="SIZESHAPE" val="Rectangle 34"/>
  <p:tag name="FORMATSSLIDEID" val="342"/>
  <p:tag name="POSITIONSLIDEID" val="342"/>
  <p:tag name="SIZESLIDEID" val="342"/>
</p:tagLst>
</file>

<file path=ppt/tags/tag122.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8"/>
  <p:tag name="FORMATSFILENAME" val="Standard Slides.pot"/>
  <p:tag name="POSITIONSHAPE" val="Rectangle 8"/>
  <p:tag name="SIZESHAPE" val="Rectangle 8"/>
  <p:tag name="FORMATSSLIDEID" val="342"/>
  <p:tag name="POSITIONSLIDEID" val="342"/>
  <p:tag name="SIZESLIDEID" val="342"/>
</p:tagLst>
</file>

<file path=ppt/tags/tag123.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16"/>
  <p:tag name="FORMATSFILENAME" val="Standard Slides.pot"/>
  <p:tag name="POSITIONSHAPE" val="Rectangle 16"/>
  <p:tag name="SIZESHAPE" val="Rectangle 16"/>
  <p:tag name="FORMATSSLIDEID" val="342"/>
  <p:tag name="POSITIONSLIDEID" val="342"/>
  <p:tag name="SIZESLIDEID" val="342"/>
</p:tagLst>
</file>

<file path=ppt/tags/tag124.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13"/>
  <p:tag name="FORMATSFILENAME" val="Standard Slides.pot"/>
  <p:tag name="POSITIONSHAPE" val="Rectangle 13"/>
  <p:tag name="SIZESHAPE" val="Rectangle 13"/>
  <p:tag name="FORMATSSLIDEID" val="342"/>
  <p:tag name="POSITIONSLIDEID" val="342"/>
  <p:tag name="SIZESLIDEID" val="342"/>
</p:tagLst>
</file>

<file path=ppt/tags/tag125.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4"/>
  <p:tag name="FORMATSFILENAME" val="Standard Slides.pot"/>
  <p:tag name="POSITIONSHAPE" val="Rectangle 34"/>
  <p:tag name="SIZESHAPE" val="Rectangle 34"/>
  <p:tag name="FORMATSSLIDEID" val="342"/>
  <p:tag name="POSITIONSLIDEID" val="342"/>
  <p:tag name="SIZESLIDEID" val="342"/>
</p:tagLst>
</file>

<file path=ppt/tags/tag126.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22"/>
  <p:tag name="FORMATSFILENAME" val="Standard Slides.pot"/>
  <p:tag name="POSITIONSHAPE" val="Rectangle 22"/>
  <p:tag name="SIZESHAPE" val="Rectangle 22"/>
  <p:tag name="FORMATSSLIDEID" val="342"/>
  <p:tag name="POSITIONSLIDEID" val="342"/>
  <p:tag name="SIZESLIDEID" val="342"/>
</p:tagLst>
</file>

<file path=ppt/tags/tag127.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19"/>
  <p:tag name="FORMATSFILENAME" val="Standard Slides.pot"/>
  <p:tag name="POSITIONSHAPE" val="Rectangle 19"/>
  <p:tag name="SIZESHAPE" val="Rectangle 19"/>
  <p:tag name="FORMATSSLIDEID" val="342"/>
  <p:tag name="POSITIONSLIDEID" val="342"/>
  <p:tag name="SIZESLIDEID" val="342"/>
</p:tagLst>
</file>

<file path=ppt/tags/tag128.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4"/>
  <p:tag name="FORMATSFILENAME" val="Standard Slides.pot"/>
  <p:tag name="POSITIONSHAPE" val="Rectangle 34"/>
  <p:tag name="SIZESHAPE" val="Rectangle 34"/>
  <p:tag name="FORMATSSLIDEID" val="342"/>
  <p:tag name="POSITIONSLIDEID" val="342"/>
  <p:tag name="SIZESLIDEID" val="342"/>
</p:tagLst>
</file>

<file path=ppt/tags/tag129.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10"/>
  <p:tag name="FORMATSFILENAME" val="Standard Slides.pot"/>
  <p:tag name="POSITIONSHAPE" val="Rectangle 10"/>
  <p:tag name="SIZESHAPE" val="Rectangle 10"/>
  <p:tag name="FORMATSSLIDEID" val="342"/>
  <p:tag name="POSITIONSLIDEID" val="342"/>
  <p:tag name="SIZESLIDEID" val="342"/>
</p:tagLst>
</file>

<file path=ppt/tags/tag13.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4"/>
  <p:tag name="FORMATSFILENAME" val="Standard Slides.pot"/>
  <p:tag name="POSITIONSHAPE" val="Rectangle 34"/>
  <p:tag name="SIZESHAPE" val="Rectangle 34"/>
  <p:tag name="FORMATSSLIDEID" val="342"/>
  <p:tag name="POSITIONSLIDEID" val="342"/>
  <p:tag name="SIZESLIDEID" val="342"/>
</p:tagLst>
</file>

<file path=ppt/tags/tag130.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2"/>
  <p:tag name="FORMATSFILENAME" val="Standard Slides.pot"/>
  <p:tag name="POSITIONSHAPE" val="Rectangle 2"/>
  <p:tag name="SIZESHAPE" val="Rectangle 2"/>
  <p:tag name="FORMATSSLIDEID" val="342"/>
  <p:tag name="POSITIONSLIDEID" val="342"/>
  <p:tag name="SIZESLIDEID" val="342"/>
</p:tagLst>
</file>

<file path=ppt/tags/tag131.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5"/>
  <p:tag name="FORMATSFILENAME" val="Standard Slides.pot"/>
  <p:tag name="POSITIONSHAPE" val="Rectangle 5"/>
  <p:tag name="SIZESHAPE" val="Rectangle 5"/>
  <p:tag name="FORMATSSLIDEID" val="342"/>
  <p:tag name="POSITIONSLIDEID" val="342"/>
  <p:tag name="SIZESLIDEID" val="342"/>
</p:tagLst>
</file>

<file path=ppt/tags/tag132.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22"/>
  <p:tag name="FORMATSFILENAME" val="Standard Slides.pot"/>
  <p:tag name="POSITIONSHAPE" val="Rectangle 22"/>
  <p:tag name="SIZESHAPE" val="Rectangle 22"/>
  <p:tag name="FORMATSSLIDEID" val="342"/>
  <p:tag name="POSITIONSLIDEID" val="342"/>
  <p:tag name="SIZESLIDEID" val="342"/>
</p:tagLst>
</file>

<file path=ppt/tags/tag133.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4"/>
  <p:tag name="FORMATSFILENAME" val="Standard Slides.pot"/>
  <p:tag name="POSITIONSHAPE" val="Rectangle 34"/>
  <p:tag name="SIZESHAPE" val="Rectangle 34"/>
  <p:tag name="FORMATSSLIDEID" val="342"/>
  <p:tag name="POSITIONSLIDEID" val="342"/>
  <p:tag name="SIZESLIDEID" val="342"/>
</p:tagLst>
</file>

<file path=ppt/tags/tag134.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4"/>
  <p:tag name="FORMATSFILENAME" val="Standard Slides.pot"/>
  <p:tag name="POSITIONSHAPE" val="Rectangle 34"/>
  <p:tag name="SIZESHAPE" val="Rectangle 34"/>
  <p:tag name="FORMATSSLIDEID" val="342"/>
  <p:tag name="POSITIONSLIDEID" val="342"/>
  <p:tag name="SIZESLIDEID" val="342"/>
</p:tagLst>
</file>

<file path=ppt/tags/tag135.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25"/>
  <p:tag name="FORMATSFILENAME" val="Standard Slides.pot"/>
  <p:tag name="POSITIONSHAPE" val="Rectangle 25"/>
  <p:tag name="SIZESHAPE" val="Rectangle 25"/>
  <p:tag name="FORMATSSLIDEID" val="342"/>
  <p:tag name="POSITIONSLIDEID" val="342"/>
  <p:tag name="SIZESLIDEID" val="342"/>
</p:tagLst>
</file>

<file path=ppt/tags/tag136.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23"/>
  <p:tag name="FORMATSFILENAME" val="Standard Slides.pot"/>
  <p:tag name="POSITIONSHAPE" val="Rectangle 23"/>
  <p:tag name="SIZESHAPE" val="Rectangle 23"/>
  <p:tag name="FORMATSSLIDEID" val="342"/>
  <p:tag name="POSITIONSLIDEID" val="342"/>
  <p:tag name="SIZESLIDEID" val="342"/>
</p:tagLst>
</file>

<file path=ppt/tags/tag137.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4"/>
  <p:tag name="FORMATSFILENAME" val="Standard Slides.pot"/>
  <p:tag name="POSITIONSHAPE" val="Rectangle 34"/>
  <p:tag name="SIZESHAPE" val="Rectangle 34"/>
  <p:tag name="FORMATSSLIDEID" val="342"/>
  <p:tag name="POSITIONSLIDEID" val="342"/>
  <p:tag name="SIZESLIDEID" val="342"/>
</p:tagLst>
</file>

<file path=ppt/tags/tag138.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8"/>
  <p:tag name="FORMATSFILENAME" val="Standard Slides.pot"/>
  <p:tag name="POSITIONSHAPE" val="Rectangle 8"/>
  <p:tag name="SIZESHAPE" val="Rectangle 8"/>
  <p:tag name="FORMATSSLIDEID" val="342"/>
  <p:tag name="POSITIONSLIDEID" val="342"/>
  <p:tag name="SIZESLIDEID" val="342"/>
</p:tagLst>
</file>

<file path=ppt/tags/tag139.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16"/>
  <p:tag name="FORMATSFILENAME" val="Standard Slides.pot"/>
  <p:tag name="POSITIONSHAPE" val="Rectangle 16"/>
  <p:tag name="SIZESHAPE" val="Rectangle 16"/>
  <p:tag name="FORMATSSLIDEID" val="342"/>
  <p:tag name="POSITIONSLIDEID" val="342"/>
  <p:tag name="SIZESLIDEID" val="342"/>
</p:tagLst>
</file>

<file path=ppt/tags/tag14.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22"/>
  <p:tag name="FORMATSFILENAME" val="Standard Slides.pot"/>
  <p:tag name="POSITIONSHAPE" val="Rectangle 22"/>
  <p:tag name="SIZESHAPE" val="Rectangle 22"/>
  <p:tag name="FORMATSSLIDEID" val="342"/>
  <p:tag name="POSITIONSLIDEID" val="342"/>
  <p:tag name="SIZESLIDEID" val="342"/>
</p:tagLst>
</file>

<file path=ppt/tags/tag140.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13"/>
  <p:tag name="FORMATSFILENAME" val="Standard Slides.pot"/>
  <p:tag name="POSITIONSHAPE" val="Rectangle 13"/>
  <p:tag name="SIZESHAPE" val="Rectangle 13"/>
  <p:tag name="FORMATSSLIDEID" val="342"/>
  <p:tag name="POSITIONSLIDEID" val="342"/>
  <p:tag name="SIZESLIDEID" val="342"/>
</p:tagLst>
</file>

<file path=ppt/tags/tag141.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4"/>
  <p:tag name="FORMATSFILENAME" val="Standard Slides.pot"/>
  <p:tag name="POSITIONSHAPE" val="Rectangle 34"/>
  <p:tag name="SIZESHAPE" val="Rectangle 34"/>
  <p:tag name="FORMATSSLIDEID" val="342"/>
  <p:tag name="POSITIONSLIDEID" val="342"/>
  <p:tag name="SIZESLIDEID" val="342"/>
</p:tagLst>
</file>

<file path=ppt/tags/tag142.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22"/>
  <p:tag name="FORMATSFILENAME" val="Standard Slides.pot"/>
  <p:tag name="POSITIONSHAPE" val="Rectangle 22"/>
  <p:tag name="SIZESHAPE" val="Rectangle 22"/>
  <p:tag name="FORMATSSLIDEID" val="342"/>
  <p:tag name="POSITIONSLIDEID" val="342"/>
  <p:tag name="SIZESLIDEID" val="342"/>
</p:tagLst>
</file>

<file path=ppt/tags/tag143.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19"/>
  <p:tag name="FORMATSFILENAME" val="Standard Slides.pot"/>
  <p:tag name="POSITIONSHAPE" val="Rectangle 19"/>
  <p:tag name="SIZESHAPE" val="Rectangle 19"/>
  <p:tag name="FORMATSSLIDEID" val="342"/>
  <p:tag name="POSITIONSLIDEID" val="342"/>
  <p:tag name="SIZESLIDEID" val="342"/>
</p:tagLst>
</file>

<file path=ppt/tags/tag144.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4"/>
  <p:tag name="FORMATSFILENAME" val="Standard Slides.pot"/>
  <p:tag name="POSITIONSHAPE" val="Rectangle 34"/>
  <p:tag name="SIZESHAPE" val="Rectangle 34"/>
  <p:tag name="FORMATSSLIDEID" val="342"/>
  <p:tag name="POSITIONSLIDEID" val="342"/>
  <p:tag name="SIZESLIDEID" val="342"/>
</p:tagLst>
</file>

<file path=ppt/tags/tag145.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19"/>
  <p:tag name="FORMATSFILENAME" val="Standard Slides.pot"/>
  <p:tag name="POSITIONSHAPE" val="Rectangle 19"/>
  <p:tag name="SIZESHAPE" val="Rectangle 19"/>
  <p:tag name="FORMATSSLIDEID" val="342"/>
  <p:tag name="POSITIONSLIDEID" val="342"/>
  <p:tag name="SIZESLIDEID" val="342"/>
</p:tagLst>
</file>

<file path=ppt/tags/tag146.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10"/>
  <p:tag name="FORMATSFILENAME" val="Standard Slides.pot"/>
  <p:tag name="POSITIONSHAPE" val="Rectangle 10"/>
  <p:tag name="SIZESHAPE" val="Rectangle 10"/>
  <p:tag name="FORMATSSLIDEID" val="342"/>
  <p:tag name="POSITIONSLIDEID" val="342"/>
  <p:tag name="SIZESLIDEID" val="342"/>
</p:tagLst>
</file>

<file path=ppt/tags/tag147.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2"/>
  <p:tag name="FORMATSFILENAME" val="Standard Slides.pot"/>
  <p:tag name="POSITIONSHAPE" val="Rectangle 2"/>
  <p:tag name="SIZESHAPE" val="Rectangle 2"/>
  <p:tag name="FORMATSSLIDEID" val="342"/>
  <p:tag name="POSITIONSLIDEID" val="342"/>
  <p:tag name="SIZESLIDEID" val="342"/>
</p:tagLst>
</file>

<file path=ppt/tags/tag148.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5"/>
  <p:tag name="FORMATSFILENAME" val="Standard Slides.pot"/>
  <p:tag name="POSITIONSHAPE" val="Rectangle 5"/>
  <p:tag name="SIZESHAPE" val="Rectangle 5"/>
  <p:tag name="FORMATSSLIDEID" val="342"/>
  <p:tag name="POSITIONSLIDEID" val="342"/>
  <p:tag name="SIZESLIDEID" val="342"/>
</p:tagLst>
</file>

<file path=ppt/tags/tag149.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22"/>
  <p:tag name="FORMATSFILENAME" val="Standard Slides.pot"/>
  <p:tag name="POSITIONSHAPE" val="Rectangle 22"/>
  <p:tag name="SIZESHAPE" val="Rectangle 22"/>
  <p:tag name="FORMATSSLIDEID" val="342"/>
  <p:tag name="POSITIONSLIDEID" val="342"/>
  <p:tag name="SIZESLIDEID" val="342"/>
</p:tagLst>
</file>

<file path=ppt/tags/tag15.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19"/>
  <p:tag name="FORMATSFILENAME" val="Standard Slides.pot"/>
  <p:tag name="POSITIONSHAPE" val="Rectangle 19"/>
  <p:tag name="SIZESHAPE" val="Rectangle 19"/>
  <p:tag name="FORMATSSLIDEID" val="342"/>
  <p:tag name="POSITIONSLIDEID" val="342"/>
  <p:tag name="SIZESLIDEID" val="342"/>
</p:tagLst>
</file>

<file path=ppt/tags/tag150.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4"/>
  <p:tag name="FORMATSFILENAME" val="Standard Slides.pot"/>
  <p:tag name="POSITIONSHAPE" val="Rectangle 34"/>
  <p:tag name="SIZESHAPE" val="Rectangle 34"/>
  <p:tag name="FORMATSSLIDEID" val="342"/>
  <p:tag name="POSITIONSLIDEID" val="342"/>
  <p:tag name="SIZESLIDEID" val="342"/>
</p:tagLst>
</file>

<file path=ppt/tags/tag151.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4"/>
  <p:tag name="FORMATSFILENAME" val="Standard Slides.pot"/>
  <p:tag name="POSITIONSHAPE" val="Rectangle 34"/>
  <p:tag name="SIZESHAPE" val="Rectangle 34"/>
  <p:tag name="FORMATSSLIDEID" val="342"/>
  <p:tag name="POSITIONSLIDEID" val="342"/>
  <p:tag name="SIZESLIDEID" val="342"/>
</p:tagLst>
</file>

<file path=ppt/tags/tag152.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25"/>
  <p:tag name="FORMATSFILENAME" val="Standard Slides.pot"/>
  <p:tag name="POSITIONSHAPE" val="Rectangle 25"/>
  <p:tag name="SIZESHAPE" val="Rectangle 25"/>
  <p:tag name="FORMATSSLIDEID" val="342"/>
  <p:tag name="POSITIONSLIDEID" val="342"/>
  <p:tag name="SIZESLIDEID" val="342"/>
</p:tagLst>
</file>

<file path=ppt/tags/tag153.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23"/>
  <p:tag name="FORMATSFILENAME" val="Standard Slides.pot"/>
  <p:tag name="POSITIONSHAPE" val="Rectangle 23"/>
  <p:tag name="SIZESHAPE" val="Rectangle 23"/>
  <p:tag name="FORMATSSLIDEID" val="342"/>
  <p:tag name="POSITIONSLIDEID" val="342"/>
  <p:tag name="SIZESLIDEID" val="342"/>
</p:tagLst>
</file>

<file path=ppt/tags/tag154.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4"/>
  <p:tag name="FORMATSFILENAME" val="Standard Slides.pot"/>
  <p:tag name="POSITIONSHAPE" val="Rectangle 34"/>
  <p:tag name="SIZESHAPE" val="Rectangle 34"/>
  <p:tag name="FORMATSSLIDEID" val="342"/>
  <p:tag name="POSITIONSLIDEID" val="342"/>
  <p:tag name="SIZESLIDEID" val="342"/>
</p:tagLst>
</file>

<file path=ppt/tags/tag155.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8"/>
  <p:tag name="FORMATSFILENAME" val="Standard Slides.pot"/>
  <p:tag name="POSITIONSHAPE" val="Rectangle 8"/>
  <p:tag name="SIZESHAPE" val="Rectangle 8"/>
  <p:tag name="FORMATSSLIDEID" val="342"/>
  <p:tag name="POSITIONSLIDEID" val="342"/>
  <p:tag name="SIZESLIDEID" val="342"/>
</p:tagLst>
</file>

<file path=ppt/tags/tag156.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16"/>
  <p:tag name="FORMATSFILENAME" val="Standard Slides.pot"/>
  <p:tag name="POSITIONSHAPE" val="Rectangle 16"/>
  <p:tag name="SIZESHAPE" val="Rectangle 16"/>
  <p:tag name="FORMATSSLIDEID" val="342"/>
  <p:tag name="POSITIONSLIDEID" val="342"/>
  <p:tag name="SIZESLIDEID" val="342"/>
</p:tagLst>
</file>

<file path=ppt/tags/tag157.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13"/>
  <p:tag name="FORMATSFILENAME" val="Standard Slides.pot"/>
  <p:tag name="POSITIONSHAPE" val="Rectangle 13"/>
  <p:tag name="SIZESHAPE" val="Rectangle 13"/>
  <p:tag name="FORMATSSLIDEID" val="342"/>
  <p:tag name="POSITIONSLIDEID" val="342"/>
  <p:tag name="SIZESLIDEID" val="342"/>
</p:tagLst>
</file>

<file path=ppt/tags/tag158.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4"/>
  <p:tag name="FORMATSFILENAME" val="Standard Slides.pot"/>
  <p:tag name="POSITIONSHAPE" val="Rectangle 34"/>
  <p:tag name="SIZESHAPE" val="Rectangle 34"/>
  <p:tag name="FORMATSSLIDEID" val="342"/>
  <p:tag name="POSITIONSLIDEID" val="342"/>
  <p:tag name="SIZESLIDEID" val="342"/>
</p:tagLst>
</file>

<file path=ppt/tags/tag159.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22"/>
  <p:tag name="FORMATSFILENAME" val="Standard Slides.pot"/>
  <p:tag name="POSITIONSHAPE" val="Rectangle 22"/>
  <p:tag name="SIZESHAPE" val="Rectangle 22"/>
  <p:tag name="FORMATSSLIDEID" val="342"/>
  <p:tag name="POSITIONSLIDEID" val="342"/>
  <p:tag name="SIZESLIDEID" val="342"/>
</p:tagLst>
</file>

<file path=ppt/tags/tag16.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4"/>
  <p:tag name="FORMATSFILENAME" val="Standard Slides.pot"/>
  <p:tag name="POSITIONSHAPE" val="Rectangle 34"/>
  <p:tag name="SIZESHAPE" val="Rectangle 34"/>
  <p:tag name="FORMATSSLIDEID" val="342"/>
  <p:tag name="POSITIONSLIDEID" val="342"/>
  <p:tag name="SIZESLIDEID" val="342"/>
</p:tagLst>
</file>

<file path=ppt/tags/tag160.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4"/>
  <p:tag name="FORMATSFILENAME" val="Standard Slides.pot"/>
  <p:tag name="POSITIONSHAPE" val="Rectangle 34"/>
  <p:tag name="SIZESHAPE" val="Rectangle 34"/>
  <p:tag name="FORMATSSLIDEID" val="342"/>
  <p:tag name="POSITIONSLIDEID" val="342"/>
  <p:tag name="SIZESLIDEID" val="342"/>
</p:tagLst>
</file>

<file path=ppt/tags/tag161.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10"/>
  <p:tag name="FORMATSFILENAME" val="Standard Slides.pot"/>
  <p:tag name="POSITIONSHAPE" val="Rectangle 10"/>
  <p:tag name="SIZESHAPE" val="Rectangle 10"/>
  <p:tag name="FORMATSSLIDEID" val="342"/>
  <p:tag name="POSITIONSLIDEID" val="342"/>
  <p:tag name="SIZESLIDEID" val="342"/>
</p:tagLst>
</file>

<file path=ppt/tags/tag162.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2"/>
  <p:tag name="FORMATSFILENAME" val="Standard Slides.pot"/>
  <p:tag name="POSITIONSHAPE" val="Rectangle 2"/>
  <p:tag name="SIZESHAPE" val="Rectangle 2"/>
  <p:tag name="FORMATSSLIDEID" val="342"/>
  <p:tag name="POSITIONSLIDEID" val="342"/>
  <p:tag name="SIZESLIDEID" val="342"/>
</p:tagLst>
</file>

<file path=ppt/tags/tag163.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5"/>
  <p:tag name="FORMATSFILENAME" val="Standard Slides.pot"/>
  <p:tag name="POSITIONSHAPE" val="Rectangle 5"/>
  <p:tag name="SIZESHAPE" val="Rectangle 5"/>
  <p:tag name="FORMATSSLIDEID" val="342"/>
  <p:tag name="POSITIONSLIDEID" val="342"/>
  <p:tag name="SIZESLIDEID" val="342"/>
</p:tagLst>
</file>

<file path=ppt/tags/tag164.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22"/>
  <p:tag name="FORMATSFILENAME" val="Standard Slides.pot"/>
  <p:tag name="POSITIONSHAPE" val="Rectangle 22"/>
  <p:tag name="SIZESHAPE" val="Rectangle 22"/>
  <p:tag name="FORMATSSLIDEID" val="342"/>
  <p:tag name="POSITIONSLIDEID" val="342"/>
  <p:tag name="SIZESLIDEID" val="342"/>
</p:tagLst>
</file>

<file path=ppt/tags/tag165.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4"/>
  <p:tag name="FORMATSFILENAME" val="Standard Slides.pot"/>
  <p:tag name="POSITIONSHAPE" val="Rectangle 34"/>
  <p:tag name="SIZESHAPE" val="Rectangle 34"/>
  <p:tag name="FORMATSSLIDEID" val="342"/>
  <p:tag name="POSITIONSLIDEID" val="342"/>
  <p:tag name="SIZESLIDEID" val="342"/>
</p:tagLst>
</file>

<file path=ppt/tags/tag166.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4"/>
  <p:tag name="FORMATSFILENAME" val="Standard Slides.pot"/>
  <p:tag name="POSITIONSHAPE" val="Rectangle 34"/>
  <p:tag name="SIZESHAPE" val="Rectangle 34"/>
  <p:tag name="FORMATSSLIDEID" val="342"/>
  <p:tag name="POSITIONSLIDEID" val="342"/>
  <p:tag name="SIZESLIDEID" val="342"/>
</p:tagLst>
</file>

<file path=ppt/tags/tag167.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25"/>
  <p:tag name="FORMATSFILENAME" val="Standard Slides.pot"/>
  <p:tag name="POSITIONSHAPE" val="Rectangle 25"/>
  <p:tag name="SIZESHAPE" val="Rectangle 25"/>
  <p:tag name="FORMATSSLIDEID" val="342"/>
  <p:tag name="POSITIONSLIDEID" val="342"/>
  <p:tag name="SIZESLIDEID" val="342"/>
</p:tagLst>
</file>

<file path=ppt/tags/tag168.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23"/>
  <p:tag name="FORMATSFILENAME" val="Standard Slides.pot"/>
  <p:tag name="POSITIONSHAPE" val="Rectangle 23"/>
  <p:tag name="SIZESHAPE" val="Rectangle 23"/>
  <p:tag name="FORMATSSLIDEID" val="342"/>
  <p:tag name="POSITIONSLIDEID" val="342"/>
  <p:tag name="SIZESLIDEID" val="342"/>
</p:tagLst>
</file>

<file path=ppt/tags/tag169.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4"/>
  <p:tag name="FORMATSFILENAME" val="Standard Slides.pot"/>
  <p:tag name="POSITIONSHAPE" val="Rectangle 34"/>
  <p:tag name="SIZESHAPE" val="Rectangle 34"/>
  <p:tag name="FORMATSSLIDEID" val="342"/>
  <p:tag name="POSITIONSLIDEID" val="342"/>
  <p:tag name="SIZESLIDEID" val="342"/>
</p:tagLst>
</file>

<file path=ppt/tags/tag17.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10"/>
  <p:tag name="FORMATSFILENAME" val="Standard Slides.pot"/>
  <p:tag name="POSITIONSHAPE" val="Rectangle 10"/>
  <p:tag name="SIZESHAPE" val="Rectangle 10"/>
  <p:tag name="FORMATSSLIDEID" val="342"/>
  <p:tag name="POSITIONSLIDEID" val="342"/>
  <p:tag name="SIZESLIDEID" val="342"/>
</p:tagLst>
</file>

<file path=ppt/tags/tag170.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8"/>
  <p:tag name="FORMATSFILENAME" val="Standard Slides.pot"/>
  <p:tag name="POSITIONSHAPE" val="Rectangle 8"/>
  <p:tag name="SIZESHAPE" val="Rectangle 8"/>
  <p:tag name="FORMATSSLIDEID" val="342"/>
  <p:tag name="POSITIONSLIDEID" val="342"/>
  <p:tag name="SIZESLIDEID" val="342"/>
</p:tagLst>
</file>

<file path=ppt/tags/tag171.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16"/>
  <p:tag name="FORMATSFILENAME" val="Standard Slides.pot"/>
  <p:tag name="POSITIONSHAPE" val="Rectangle 16"/>
  <p:tag name="SIZESHAPE" val="Rectangle 16"/>
  <p:tag name="FORMATSSLIDEID" val="342"/>
  <p:tag name="POSITIONSLIDEID" val="342"/>
  <p:tag name="SIZESLIDEID" val="342"/>
</p:tagLst>
</file>

<file path=ppt/tags/tag172.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13"/>
  <p:tag name="FORMATSFILENAME" val="Standard Slides.pot"/>
  <p:tag name="POSITIONSHAPE" val="Rectangle 13"/>
  <p:tag name="SIZESHAPE" val="Rectangle 13"/>
  <p:tag name="FORMATSSLIDEID" val="342"/>
  <p:tag name="POSITIONSLIDEID" val="342"/>
  <p:tag name="SIZESLIDEID" val="342"/>
</p:tagLst>
</file>

<file path=ppt/tags/tag173.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4"/>
  <p:tag name="FORMATSFILENAME" val="Standard Slides.pot"/>
  <p:tag name="POSITIONSHAPE" val="Rectangle 34"/>
  <p:tag name="SIZESHAPE" val="Rectangle 34"/>
  <p:tag name="FORMATSSLIDEID" val="342"/>
  <p:tag name="POSITIONSLIDEID" val="342"/>
  <p:tag name="SIZESLIDEID" val="342"/>
</p:tagLst>
</file>

<file path=ppt/tags/tag174.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22"/>
  <p:tag name="FORMATSFILENAME" val="Standard Slides.pot"/>
  <p:tag name="POSITIONSHAPE" val="Rectangle 22"/>
  <p:tag name="SIZESHAPE" val="Rectangle 22"/>
  <p:tag name="FORMATSSLIDEID" val="342"/>
  <p:tag name="POSITIONSLIDEID" val="342"/>
  <p:tag name="SIZESLIDEID" val="342"/>
</p:tagLst>
</file>

<file path=ppt/tags/tag175.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19"/>
  <p:tag name="FORMATSFILENAME" val="Standard Slides.pot"/>
  <p:tag name="POSITIONSHAPE" val="Rectangle 19"/>
  <p:tag name="SIZESHAPE" val="Rectangle 19"/>
  <p:tag name="FORMATSSLIDEID" val="342"/>
  <p:tag name="POSITIONSLIDEID" val="342"/>
  <p:tag name="SIZESLIDEID" val="342"/>
</p:tagLst>
</file>

<file path=ppt/tags/tag176.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4"/>
  <p:tag name="FORMATSFILENAME" val="Standard Slides.pot"/>
  <p:tag name="POSITIONSHAPE" val="Rectangle 34"/>
  <p:tag name="SIZESHAPE" val="Rectangle 34"/>
  <p:tag name="FORMATSSLIDEID" val="342"/>
  <p:tag name="POSITIONSLIDEID" val="342"/>
  <p:tag name="SIZESLIDEID" val="342"/>
</p:tagLst>
</file>

<file path=ppt/tags/tag177.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10"/>
  <p:tag name="FORMATSFILENAME" val="Standard Slides.pot"/>
  <p:tag name="POSITIONSHAPE" val="Rectangle 10"/>
  <p:tag name="SIZESHAPE" val="Rectangle 10"/>
  <p:tag name="FORMATSSLIDEID" val="342"/>
  <p:tag name="POSITIONSLIDEID" val="342"/>
  <p:tag name="SIZESLIDEID" val="342"/>
</p:tagLst>
</file>

<file path=ppt/tags/tag178.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2"/>
  <p:tag name="FORMATSFILENAME" val="Standard Slides.pot"/>
  <p:tag name="POSITIONSHAPE" val="Rectangle 2"/>
  <p:tag name="SIZESHAPE" val="Rectangle 2"/>
  <p:tag name="FORMATSSLIDEID" val="342"/>
  <p:tag name="POSITIONSLIDEID" val="342"/>
  <p:tag name="SIZESLIDEID" val="342"/>
</p:tagLst>
</file>

<file path=ppt/tags/tag179.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5"/>
  <p:tag name="FORMATSFILENAME" val="Standard Slides.pot"/>
  <p:tag name="POSITIONSHAPE" val="Rectangle 5"/>
  <p:tag name="SIZESHAPE" val="Rectangle 5"/>
  <p:tag name="FORMATSSLIDEID" val="342"/>
  <p:tag name="POSITIONSLIDEID" val="342"/>
  <p:tag name="SIZESLIDEID" val="342"/>
</p:tagLst>
</file>

<file path=ppt/tags/tag18.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2"/>
  <p:tag name="FORMATSFILENAME" val="Standard Slides.pot"/>
  <p:tag name="POSITIONSHAPE" val="Rectangle 2"/>
  <p:tag name="SIZESHAPE" val="Rectangle 2"/>
  <p:tag name="FORMATSSLIDEID" val="342"/>
  <p:tag name="POSITIONSLIDEID" val="342"/>
  <p:tag name="SIZESLIDEID" val="342"/>
</p:tagLst>
</file>

<file path=ppt/tags/tag180.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22"/>
  <p:tag name="FORMATSFILENAME" val="Standard Slides.pot"/>
  <p:tag name="POSITIONSHAPE" val="Rectangle 22"/>
  <p:tag name="SIZESHAPE" val="Rectangle 22"/>
  <p:tag name="FORMATSSLIDEID" val="342"/>
  <p:tag name="POSITIONSLIDEID" val="342"/>
  <p:tag name="SIZESLIDEID" val="342"/>
</p:tagLst>
</file>

<file path=ppt/tags/tag181.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4"/>
  <p:tag name="FORMATSFILENAME" val="Standard Slides.pot"/>
  <p:tag name="POSITIONSHAPE" val="Rectangle 34"/>
  <p:tag name="SIZESHAPE" val="Rectangle 34"/>
  <p:tag name="FORMATSSLIDEID" val="342"/>
  <p:tag name="POSITIONSLIDEID" val="342"/>
  <p:tag name="SIZESLIDEID" val="342"/>
</p:tagLst>
</file>

<file path=ppt/tags/tag182.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4"/>
  <p:tag name="FORMATSFILENAME" val="Standard Slides.pot"/>
  <p:tag name="POSITIONSHAPE" val="Rectangle 34"/>
  <p:tag name="SIZESHAPE" val="Rectangle 34"/>
  <p:tag name="FORMATSSLIDEID" val="342"/>
  <p:tag name="POSITIONSLIDEID" val="342"/>
  <p:tag name="SIZESLIDEID" val="342"/>
</p:tagLst>
</file>

<file path=ppt/tags/tag183.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25"/>
  <p:tag name="FORMATSFILENAME" val="Standard Slides.pot"/>
  <p:tag name="POSITIONSHAPE" val="Rectangle 25"/>
  <p:tag name="SIZESHAPE" val="Rectangle 25"/>
  <p:tag name="FORMATSSLIDEID" val="342"/>
  <p:tag name="POSITIONSLIDEID" val="342"/>
  <p:tag name="SIZESLIDEID" val="342"/>
</p:tagLst>
</file>

<file path=ppt/tags/tag184.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23"/>
  <p:tag name="FORMATSFILENAME" val="Standard Slides.pot"/>
  <p:tag name="POSITIONSHAPE" val="Rectangle 23"/>
  <p:tag name="SIZESHAPE" val="Rectangle 23"/>
  <p:tag name="FORMATSSLIDEID" val="342"/>
  <p:tag name="POSITIONSLIDEID" val="342"/>
  <p:tag name="SIZESLIDEID" val="342"/>
</p:tagLst>
</file>

<file path=ppt/tags/tag185.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4"/>
  <p:tag name="FORMATSFILENAME" val="Standard Slides.pot"/>
  <p:tag name="POSITIONSHAPE" val="Rectangle 34"/>
  <p:tag name="SIZESHAPE" val="Rectangle 34"/>
  <p:tag name="FORMATSSLIDEID" val="342"/>
  <p:tag name="POSITIONSLIDEID" val="342"/>
  <p:tag name="SIZESLIDEID" val="342"/>
</p:tagLst>
</file>

<file path=ppt/tags/tag186.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8"/>
  <p:tag name="FORMATSFILENAME" val="Standard Slides.pot"/>
  <p:tag name="POSITIONSHAPE" val="Rectangle 8"/>
  <p:tag name="SIZESHAPE" val="Rectangle 8"/>
  <p:tag name="FORMATSSLIDEID" val="342"/>
  <p:tag name="POSITIONSLIDEID" val="342"/>
  <p:tag name="SIZESLIDEID" val="342"/>
</p:tagLst>
</file>

<file path=ppt/tags/tag187.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16"/>
  <p:tag name="FORMATSFILENAME" val="Standard Slides.pot"/>
  <p:tag name="POSITIONSHAPE" val="Rectangle 16"/>
  <p:tag name="SIZESHAPE" val="Rectangle 16"/>
  <p:tag name="FORMATSSLIDEID" val="342"/>
  <p:tag name="POSITIONSLIDEID" val="342"/>
  <p:tag name="SIZESLIDEID" val="342"/>
</p:tagLst>
</file>

<file path=ppt/tags/tag188.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13"/>
  <p:tag name="FORMATSFILENAME" val="Standard Slides.pot"/>
  <p:tag name="POSITIONSHAPE" val="Rectangle 13"/>
  <p:tag name="SIZESHAPE" val="Rectangle 13"/>
  <p:tag name="FORMATSSLIDEID" val="342"/>
  <p:tag name="POSITIONSLIDEID" val="342"/>
  <p:tag name="SIZESLIDEID" val="342"/>
</p:tagLst>
</file>

<file path=ppt/tags/tag189.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4"/>
  <p:tag name="FORMATSFILENAME" val="Standard Slides.pot"/>
  <p:tag name="POSITIONSHAPE" val="Rectangle 34"/>
  <p:tag name="SIZESHAPE" val="Rectangle 34"/>
  <p:tag name="FORMATSSLIDEID" val="342"/>
  <p:tag name="POSITIONSLIDEID" val="342"/>
  <p:tag name="SIZESLIDEID" val="342"/>
</p:tagLst>
</file>

<file path=ppt/tags/tag19.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5"/>
  <p:tag name="FORMATSFILENAME" val="Standard Slides.pot"/>
  <p:tag name="POSITIONSHAPE" val="Rectangle 5"/>
  <p:tag name="SIZESHAPE" val="Rectangle 5"/>
  <p:tag name="FORMATSSLIDEID" val="342"/>
  <p:tag name="POSITIONSLIDEID" val="342"/>
  <p:tag name="SIZESLIDEID" val="342"/>
</p:tagLst>
</file>

<file path=ppt/tags/tag190.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22"/>
  <p:tag name="FORMATSFILENAME" val="Standard Slides.pot"/>
  <p:tag name="POSITIONSHAPE" val="Rectangle 22"/>
  <p:tag name="SIZESHAPE" val="Rectangle 22"/>
  <p:tag name="FORMATSSLIDEID" val="342"/>
  <p:tag name="POSITIONSLIDEID" val="342"/>
  <p:tag name="SIZESLIDEID" val="342"/>
</p:tagLst>
</file>

<file path=ppt/tags/tag191.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19"/>
  <p:tag name="FORMATSFILENAME" val="Standard Slides.pot"/>
  <p:tag name="POSITIONSHAPE" val="Rectangle 19"/>
  <p:tag name="SIZESHAPE" val="Rectangle 19"/>
  <p:tag name="FORMATSSLIDEID" val="342"/>
  <p:tag name="POSITIONSLIDEID" val="342"/>
  <p:tag name="SIZESLIDEID" val="342"/>
</p:tagLst>
</file>

<file path=ppt/tags/tag192.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4"/>
  <p:tag name="FORMATSFILENAME" val="Standard Slides.pot"/>
  <p:tag name="POSITIONSHAPE" val="Rectangle 34"/>
  <p:tag name="SIZESHAPE" val="Rectangle 34"/>
  <p:tag name="FORMATSSLIDEID" val="342"/>
  <p:tag name="POSITIONSLIDEID" val="342"/>
  <p:tag name="SIZESLIDEID" val="342"/>
</p:tagLst>
</file>

<file path=ppt/tags/tag193.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10"/>
  <p:tag name="FORMATSFILENAME" val="Standard Slides.pot"/>
  <p:tag name="POSITIONSHAPE" val="Rectangle 10"/>
  <p:tag name="SIZESHAPE" val="Rectangle 10"/>
  <p:tag name="FORMATSSLIDEID" val="342"/>
  <p:tag name="POSITIONSLIDEID" val="342"/>
  <p:tag name="SIZESLIDEID" val="342"/>
</p:tagLst>
</file>

<file path=ppt/tags/tag194.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2"/>
  <p:tag name="FORMATSFILENAME" val="Standard Slides.pot"/>
  <p:tag name="POSITIONSHAPE" val="Rectangle 2"/>
  <p:tag name="SIZESHAPE" val="Rectangle 2"/>
  <p:tag name="FORMATSSLIDEID" val="342"/>
  <p:tag name="POSITIONSLIDEID" val="342"/>
  <p:tag name="SIZESLIDEID" val="342"/>
</p:tagLst>
</file>

<file path=ppt/tags/tag195.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5"/>
  <p:tag name="FORMATSFILENAME" val="Standard Slides.pot"/>
  <p:tag name="POSITIONSHAPE" val="Rectangle 5"/>
  <p:tag name="SIZESHAPE" val="Rectangle 5"/>
  <p:tag name="FORMATSSLIDEID" val="342"/>
  <p:tag name="POSITIONSLIDEID" val="342"/>
  <p:tag name="SIZESLIDEID" val="342"/>
</p:tagLst>
</file>

<file path=ppt/tags/tag196.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22"/>
  <p:tag name="FORMATSFILENAME" val="Standard Slides.pot"/>
  <p:tag name="POSITIONSHAPE" val="Rectangle 22"/>
  <p:tag name="SIZESHAPE" val="Rectangle 22"/>
  <p:tag name="FORMATSSLIDEID" val="342"/>
  <p:tag name="POSITIONSLIDEID" val="342"/>
  <p:tag name="SIZESLIDEID" val="342"/>
</p:tagLst>
</file>

<file path=ppt/tags/tag197.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4"/>
  <p:tag name="FORMATSFILENAME" val="Standard Slides.pot"/>
  <p:tag name="POSITIONSHAPE" val="Rectangle 34"/>
  <p:tag name="SIZESHAPE" val="Rectangle 34"/>
  <p:tag name="FORMATSSLIDEID" val="342"/>
  <p:tag name="POSITIONSLIDEID" val="342"/>
  <p:tag name="SIZESLIDEID" val="342"/>
</p:tagLst>
</file>

<file path=ppt/tags/tag198.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4"/>
  <p:tag name="FORMATSFILENAME" val="Standard Slides.pot"/>
  <p:tag name="POSITIONSHAPE" val="Rectangle 34"/>
  <p:tag name="SIZESHAPE" val="Rectangle 34"/>
  <p:tag name="FORMATSSLIDEID" val="342"/>
  <p:tag name="POSITIONSLIDEID" val="342"/>
  <p:tag name="SIZESLIDEID" val="342"/>
</p:tagLst>
</file>

<file path=ppt/tags/tag199.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25"/>
  <p:tag name="FORMATSFILENAME" val="Standard Slides.pot"/>
  <p:tag name="POSITIONSHAPE" val="Rectangle 25"/>
  <p:tag name="SIZESHAPE" val="Rectangle 25"/>
  <p:tag name="FORMATSSLIDEID" val="342"/>
  <p:tag name="POSITIONSLIDEID" val="342"/>
  <p:tag name="SIZESLIDEID" val="342"/>
</p:tagLst>
</file>

<file path=ppt/tags/tag2.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2"/>
  <p:tag name="FORMATSFILENAME" val="Standard Slides.pot"/>
  <p:tag name="POSITIONSHAPE" val="Rectangle 2"/>
  <p:tag name="SIZESHAPE" val="Rectangle 2"/>
  <p:tag name="FORMATSSLIDEID" val="342"/>
  <p:tag name="POSITIONSLIDEID" val="342"/>
  <p:tag name="SIZESLIDEID" val="342"/>
</p:tagLst>
</file>

<file path=ppt/tags/tag20.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22"/>
  <p:tag name="FORMATSFILENAME" val="Standard Slides.pot"/>
  <p:tag name="POSITIONSHAPE" val="Rectangle 22"/>
  <p:tag name="SIZESHAPE" val="Rectangle 22"/>
  <p:tag name="FORMATSSLIDEID" val="342"/>
  <p:tag name="POSITIONSLIDEID" val="342"/>
  <p:tag name="SIZESLIDEID" val="342"/>
</p:tagLst>
</file>

<file path=ppt/tags/tag200.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23"/>
  <p:tag name="FORMATSFILENAME" val="Standard Slides.pot"/>
  <p:tag name="POSITIONSHAPE" val="Rectangle 23"/>
  <p:tag name="SIZESHAPE" val="Rectangle 23"/>
  <p:tag name="FORMATSSLIDEID" val="342"/>
  <p:tag name="POSITIONSLIDEID" val="342"/>
  <p:tag name="SIZESLIDEID" val="342"/>
</p:tagLst>
</file>

<file path=ppt/tags/tag201.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4"/>
  <p:tag name="FORMATSFILENAME" val="Standard Slides.pot"/>
  <p:tag name="POSITIONSHAPE" val="Rectangle 34"/>
  <p:tag name="SIZESHAPE" val="Rectangle 34"/>
  <p:tag name="FORMATSSLIDEID" val="342"/>
  <p:tag name="POSITIONSLIDEID" val="342"/>
  <p:tag name="SIZESLIDEID" val="342"/>
</p:tagLst>
</file>

<file path=ppt/tags/tag202.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8"/>
  <p:tag name="FORMATSFILENAME" val="Standard Slides.pot"/>
  <p:tag name="POSITIONSHAPE" val="Rectangle 8"/>
  <p:tag name="SIZESHAPE" val="Rectangle 8"/>
  <p:tag name="FORMATSSLIDEID" val="342"/>
  <p:tag name="POSITIONSLIDEID" val="342"/>
  <p:tag name="SIZESLIDEID" val="342"/>
</p:tagLst>
</file>

<file path=ppt/tags/tag203.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16"/>
  <p:tag name="FORMATSFILENAME" val="Standard Slides.pot"/>
  <p:tag name="POSITIONSHAPE" val="Rectangle 16"/>
  <p:tag name="SIZESHAPE" val="Rectangle 16"/>
  <p:tag name="FORMATSSLIDEID" val="342"/>
  <p:tag name="POSITIONSLIDEID" val="342"/>
  <p:tag name="SIZESLIDEID" val="342"/>
</p:tagLst>
</file>

<file path=ppt/tags/tag204.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13"/>
  <p:tag name="FORMATSFILENAME" val="Standard Slides.pot"/>
  <p:tag name="POSITIONSHAPE" val="Rectangle 13"/>
  <p:tag name="SIZESHAPE" val="Rectangle 13"/>
  <p:tag name="FORMATSSLIDEID" val="342"/>
  <p:tag name="POSITIONSLIDEID" val="342"/>
  <p:tag name="SIZESLIDEID" val="342"/>
</p:tagLst>
</file>

<file path=ppt/tags/tag205.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4"/>
  <p:tag name="FORMATSFILENAME" val="Standard Slides.pot"/>
  <p:tag name="POSITIONSHAPE" val="Rectangle 34"/>
  <p:tag name="SIZESHAPE" val="Rectangle 34"/>
  <p:tag name="FORMATSSLIDEID" val="342"/>
  <p:tag name="POSITIONSLIDEID" val="342"/>
  <p:tag name="SIZESLIDEID" val="342"/>
</p:tagLst>
</file>

<file path=ppt/tags/tag206.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22"/>
  <p:tag name="FORMATSFILENAME" val="Standard Slides.pot"/>
  <p:tag name="POSITIONSHAPE" val="Rectangle 22"/>
  <p:tag name="SIZESHAPE" val="Rectangle 22"/>
  <p:tag name="FORMATSSLIDEID" val="342"/>
  <p:tag name="POSITIONSLIDEID" val="342"/>
  <p:tag name="SIZESLIDEID" val="342"/>
</p:tagLst>
</file>

<file path=ppt/tags/tag207.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19"/>
  <p:tag name="FORMATSFILENAME" val="Standard Slides.pot"/>
  <p:tag name="POSITIONSHAPE" val="Rectangle 19"/>
  <p:tag name="SIZESHAPE" val="Rectangle 19"/>
  <p:tag name="FORMATSSLIDEID" val="342"/>
  <p:tag name="POSITIONSLIDEID" val="342"/>
  <p:tag name="SIZESLIDEID" val="342"/>
</p:tagLst>
</file>

<file path=ppt/tags/tag208.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4"/>
  <p:tag name="FORMATSFILENAME" val="Standard Slides.pot"/>
  <p:tag name="POSITIONSHAPE" val="Rectangle 34"/>
  <p:tag name="SIZESHAPE" val="Rectangle 34"/>
  <p:tag name="FORMATSSLIDEID" val="342"/>
  <p:tag name="POSITIONSLIDEID" val="342"/>
  <p:tag name="SIZESLIDEID" val="342"/>
</p:tagLst>
</file>

<file path=ppt/tags/tag209.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10"/>
  <p:tag name="FORMATSFILENAME" val="Standard Slides.pot"/>
  <p:tag name="POSITIONSHAPE" val="Rectangle 10"/>
  <p:tag name="SIZESHAPE" val="Rectangle 10"/>
  <p:tag name="FORMATSSLIDEID" val="342"/>
  <p:tag name="POSITIONSLIDEID" val="342"/>
  <p:tag name="SIZESLIDEID" val="342"/>
</p:tagLst>
</file>

<file path=ppt/tags/tag21.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4"/>
  <p:tag name="FORMATSFILENAME" val="Standard Slides.pot"/>
  <p:tag name="POSITIONSHAPE" val="Rectangle 34"/>
  <p:tag name="SIZESHAPE" val="Rectangle 34"/>
  <p:tag name="FORMATSSLIDEID" val="342"/>
  <p:tag name="POSITIONSLIDEID" val="342"/>
  <p:tag name="SIZESLIDEID" val="342"/>
</p:tagLst>
</file>

<file path=ppt/tags/tag210.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2"/>
  <p:tag name="FORMATSFILENAME" val="Standard Slides.pot"/>
  <p:tag name="POSITIONSHAPE" val="Rectangle 2"/>
  <p:tag name="SIZESHAPE" val="Rectangle 2"/>
  <p:tag name="FORMATSSLIDEID" val="342"/>
  <p:tag name="POSITIONSLIDEID" val="342"/>
  <p:tag name="SIZESLIDEID" val="342"/>
</p:tagLst>
</file>

<file path=ppt/tags/tag211.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5"/>
  <p:tag name="FORMATSFILENAME" val="Standard Slides.pot"/>
  <p:tag name="POSITIONSHAPE" val="Rectangle 5"/>
  <p:tag name="SIZESHAPE" val="Rectangle 5"/>
  <p:tag name="FORMATSSLIDEID" val="342"/>
  <p:tag name="POSITIONSLIDEID" val="342"/>
  <p:tag name="SIZESLIDEID" val="342"/>
</p:tagLst>
</file>

<file path=ppt/tags/tag212.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22"/>
  <p:tag name="FORMATSFILENAME" val="Standard Slides.pot"/>
  <p:tag name="POSITIONSHAPE" val="Rectangle 22"/>
  <p:tag name="SIZESHAPE" val="Rectangle 22"/>
  <p:tag name="FORMATSSLIDEID" val="342"/>
  <p:tag name="POSITIONSLIDEID" val="342"/>
  <p:tag name="SIZESLIDEID" val="342"/>
</p:tagLst>
</file>

<file path=ppt/tags/tag213.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4"/>
  <p:tag name="FORMATSFILENAME" val="Standard Slides.pot"/>
  <p:tag name="POSITIONSHAPE" val="Rectangle 34"/>
  <p:tag name="SIZESHAPE" val="Rectangle 34"/>
  <p:tag name="FORMATSSLIDEID" val="342"/>
  <p:tag name="POSITIONSLIDEID" val="342"/>
  <p:tag name="SIZESLIDEID" val="342"/>
</p:tagLst>
</file>

<file path=ppt/tags/tag214.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4"/>
  <p:tag name="FORMATSFILENAME" val="Standard Slides.pot"/>
  <p:tag name="POSITIONSHAPE" val="Rectangle 34"/>
  <p:tag name="SIZESHAPE" val="Rectangle 34"/>
  <p:tag name="FORMATSSLIDEID" val="342"/>
  <p:tag name="POSITIONSLIDEID" val="342"/>
  <p:tag name="SIZESLIDEID" val="342"/>
</p:tagLst>
</file>

<file path=ppt/tags/tag215.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25"/>
  <p:tag name="FORMATSFILENAME" val="Standard Slides.pot"/>
  <p:tag name="POSITIONSHAPE" val="Rectangle 25"/>
  <p:tag name="SIZESHAPE" val="Rectangle 25"/>
  <p:tag name="FORMATSSLIDEID" val="342"/>
  <p:tag name="POSITIONSLIDEID" val="342"/>
  <p:tag name="SIZESLIDEID" val="342"/>
</p:tagLst>
</file>

<file path=ppt/tags/tag216.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23"/>
  <p:tag name="FORMATSFILENAME" val="Standard Slides.pot"/>
  <p:tag name="POSITIONSHAPE" val="Rectangle 23"/>
  <p:tag name="SIZESHAPE" val="Rectangle 23"/>
  <p:tag name="FORMATSSLIDEID" val="342"/>
  <p:tag name="POSITIONSLIDEID" val="342"/>
  <p:tag name="SIZESLIDEID" val="342"/>
</p:tagLst>
</file>

<file path=ppt/tags/tag217.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4"/>
  <p:tag name="FORMATSFILENAME" val="Standard Slides.pot"/>
  <p:tag name="POSITIONSHAPE" val="Rectangle 34"/>
  <p:tag name="SIZESHAPE" val="Rectangle 34"/>
  <p:tag name="FORMATSSLIDEID" val="342"/>
  <p:tag name="POSITIONSLIDEID" val="342"/>
  <p:tag name="SIZESLIDEID" val="342"/>
</p:tagLst>
</file>

<file path=ppt/tags/tag218.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8"/>
  <p:tag name="FORMATSFILENAME" val="Standard Slides.pot"/>
  <p:tag name="POSITIONSHAPE" val="Rectangle 8"/>
  <p:tag name="SIZESHAPE" val="Rectangle 8"/>
  <p:tag name="FORMATSSLIDEID" val="342"/>
  <p:tag name="POSITIONSLIDEID" val="342"/>
  <p:tag name="SIZESLIDEID" val="342"/>
</p:tagLst>
</file>

<file path=ppt/tags/tag219.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16"/>
  <p:tag name="FORMATSFILENAME" val="Standard Slides.pot"/>
  <p:tag name="POSITIONSHAPE" val="Rectangle 16"/>
  <p:tag name="SIZESHAPE" val="Rectangle 16"/>
  <p:tag name="FORMATSSLIDEID" val="342"/>
  <p:tag name="POSITIONSLIDEID" val="342"/>
  <p:tag name="SIZESLIDEID" val="342"/>
</p:tagLst>
</file>

<file path=ppt/tags/tag22.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4"/>
  <p:tag name="FORMATSFILENAME" val="Standard Slides.pot"/>
  <p:tag name="POSITIONSHAPE" val="Rectangle 34"/>
  <p:tag name="SIZESHAPE" val="Rectangle 34"/>
  <p:tag name="FORMATSSLIDEID" val="342"/>
  <p:tag name="POSITIONSLIDEID" val="342"/>
  <p:tag name="SIZESLIDEID" val="342"/>
</p:tagLst>
</file>

<file path=ppt/tags/tag220.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13"/>
  <p:tag name="FORMATSFILENAME" val="Standard Slides.pot"/>
  <p:tag name="POSITIONSHAPE" val="Rectangle 13"/>
  <p:tag name="SIZESHAPE" val="Rectangle 13"/>
  <p:tag name="FORMATSSLIDEID" val="342"/>
  <p:tag name="POSITIONSLIDEID" val="342"/>
  <p:tag name="SIZESLIDEID" val="342"/>
</p:tagLst>
</file>

<file path=ppt/tags/tag221.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4"/>
  <p:tag name="FORMATSFILENAME" val="Standard Slides.pot"/>
  <p:tag name="POSITIONSHAPE" val="Rectangle 34"/>
  <p:tag name="SIZESHAPE" val="Rectangle 34"/>
  <p:tag name="FORMATSSLIDEID" val="342"/>
  <p:tag name="POSITIONSLIDEID" val="342"/>
  <p:tag name="SIZESLIDEID" val="342"/>
</p:tagLst>
</file>

<file path=ppt/tags/tag222.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22"/>
  <p:tag name="FORMATSFILENAME" val="Standard Slides.pot"/>
  <p:tag name="POSITIONSHAPE" val="Rectangle 22"/>
  <p:tag name="SIZESHAPE" val="Rectangle 22"/>
  <p:tag name="FORMATSSLIDEID" val="342"/>
  <p:tag name="POSITIONSLIDEID" val="342"/>
  <p:tag name="SIZESLIDEID" val="342"/>
</p:tagLst>
</file>

<file path=ppt/tags/tag223.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19"/>
  <p:tag name="FORMATSFILENAME" val="Standard Slides.pot"/>
  <p:tag name="POSITIONSHAPE" val="Rectangle 19"/>
  <p:tag name="SIZESHAPE" val="Rectangle 19"/>
  <p:tag name="FORMATSSLIDEID" val="342"/>
  <p:tag name="POSITIONSLIDEID" val="342"/>
  <p:tag name="SIZESLIDEID" val="342"/>
</p:tagLst>
</file>

<file path=ppt/tags/tag224.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4"/>
  <p:tag name="FORMATSFILENAME" val="Standard Slides.pot"/>
  <p:tag name="POSITIONSHAPE" val="Rectangle 34"/>
  <p:tag name="SIZESHAPE" val="Rectangle 34"/>
  <p:tag name="FORMATSSLIDEID" val="342"/>
  <p:tag name="POSITIONSLIDEID" val="342"/>
  <p:tag name="SIZESLIDEID" val="342"/>
</p:tagLst>
</file>

<file path=ppt/tags/tag23.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25"/>
  <p:tag name="FORMATSFILENAME" val="Standard Slides.pot"/>
  <p:tag name="POSITIONSHAPE" val="Rectangle 25"/>
  <p:tag name="SIZESHAPE" val="Rectangle 25"/>
  <p:tag name="FORMATSSLIDEID" val="342"/>
  <p:tag name="POSITIONSLIDEID" val="342"/>
  <p:tag name="SIZESLIDEID" val="342"/>
</p:tagLst>
</file>

<file path=ppt/tags/tag24.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23"/>
  <p:tag name="FORMATSFILENAME" val="Standard Slides.pot"/>
  <p:tag name="POSITIONSHAPE" val="Rectangle 23"/>
  <p:tag name="SIZESHAPE" val="Rectangle 23"/>
  <p:tag name="FORMATSSLIDEID" val="342"/>
  <p:tag name="POSITIONSLIDEID" val="342"/>
  <p:tag name="SIZESLIDEID" val="342"/>
</p:tagLst>
</file>

<file path=ppt/tags/tag25.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4"/>
  <p:tag name="FORMATSFILENAME" val="Standard Slides.pot"/>
  <p:tag name="POSITIONSHAPE" val="Rectangle 34"/>
  <p:tag name="SIZESHAPE" val="Rectangle 34"/>
  <p:tag name="FORMATSSLIDEID" val="342"/>
  <p:tag name="POSITIONSLIDEID" val="342"/>
  <p:tag name="SIZESLIDEID" val="342"/>
</p:tagLst>
</file>

<file path=ppt/tags/tag26.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8"/>
  <p:tag name="FORMATSFILENAME" val="Standard Slides.pot"/>
  <p:tag name="POSITIONSHAPE" val="Rectangle 8"/>
  <p:tag name="SIZESHAPE" val="Rectangle 8"/>
  <p:tag name="FORMATSSLIDEID" val="342"/>
  <p:tag name="POSITIONSLIDEID" val="342"/>
  <p:tag name="SIZESLIDEID" val="342"/>
</p:tagLst>
</file>

<file path=ppt/tags/tag27.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16"/>
  <p:tag name="FORMATSFILENAME" val="Standard Slides.pot"/>
  <p:tag name="POSITIONSHAPE" val="Rectangle 16"/>
  <p:tag name="SIZESHAPE" val="Rectangle 16"/>
  <p:tag name="FORMATSSLIDEID" val="342"/>
  <p:tag name="POSITIONSLIDEID" val="342"/>
  <p:tag name="SIZESLIDEID" val="342"/>
</p:tagLst>
</file>

<file path=ppt/tags/tag28.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13"/>
  <p:tag name="FORMATSFILENAME" val="Standard Slides.pot"/>
  <p:tag name="POSITIONSHAPE" val="Rectangle 13"/>
  <p:tag name="SIZESHAPE" val="Rectangle 13"/>
  <p:tag name="FORMATSSLIDEID" val="342"/>
  <p:tag name="POSITIONSLIDEID" val="342"/>
  <p:tag name="SIZESLIDEID" val="342"/>
</p:tagLst>
</file>

<file path=ppt/tags/tag29.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4"/>
  <p:tag name="FORMATSFILENAME" val="Standard Slides.pot"/>
  <p:tag name="POSITIONSHAPE" val="Rectangle 34"/>
  <p:tag name="SIZESHAPE" val="Rectangle 34"/>
  <p:tag name="FORMATSSLIDEID" val="342"/>
  <p:tag name="POSITIONSLIDEID" val="342"/>
  <p:tag name="SIZESLIDEID" val="342"/>
</p:tagLst>
</file>

<file path=ppt/tags/tag3.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5"/>
  <p:tag name="FORMATSFILENAME" val="Standard Slides.pot"/>
  <p:tag name="POSITIONSHAPE" val="Rectangle 5"/>
  <p:tag name="SIZESHAPE" val="Rectangle 5"/>
  <p:tag name="FORMATSSLIDEID" val="342"/>
  <p:tag name="POSITIONSLIDEID" val="342"/>
  <p:tag name="SIZESLIDEID" val="342"/>
</p:tagLst>
</file>

<file path=ppt/tags/tag30.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22"/>
  <p:tag name="FORMATSFILENAME" val="Standard Slides.pot"/>
  <p:tag name="POSITIONSHAPE" val="Rectangle 22"/>
  <p:tag name="SIZESHAPE" val="Rectangle 22"/>
  <p:tag name="FORMATSSLIDEID" val="342"/>
  <p:tag name="POSITIONSLIDEID" val="342"/>
  <p:tag name="SIZESLIDEID" val="342"/>
</p:tagLst>
</file>

<file path=ppt/tags/tag31.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4"/>
  <p:tag name="FORMATSFILENAME" val="Standard Slides.pot"/>
  <p:tag name="POSITIONSHAPE" val="Rectangle 34"/>
  <p:tag name="SIZESHAPE" val="Rectangle 34"/>
  <p:tag name="FORMATSSLIDEID" val="342"/>
  <p:tag name="POSITIONSLIDEID" val="342"/>
  <p:tag name="SIZESLIDEID" val="342"/>
</p:tagLst>
</file>

<file path=ppt/tags/tag32.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19"/>
  <p:tag name="FORMATSFILENAME" val="Standard Slides.pot"/>
  <p:tag name="POSITIONSHAPE" val="Rectangle 19"/>
  <p:tag name="SIZESHAPE" val="Rectangle 19"/>
  <p:tag name="FORMATSSLIDEID" val="342"/>
  <p:tag name="POSITIONSLIDEID" val="342"/>
  <p:tag name="SIZESLIDEID" val="342"/>
</p:tagLst>
</file>

<file path=ppt/tags/tag33.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10"/>
  <p:tag name="FORMATSFILENAME" val="Standard Slides.pot"/>
  <p:tag name="POSITIONSHAPE" val="Rectangle 10"/>
  <p:tag name="SIZESHAPE" val="Rectangle 10"/>
  <p:tag name="FORMATSSLIDEID" val="342"/>
  <p:tag name="POSITIONSLIDEID" val="342"/>
  <p:tag name="SIZESLIDEID" val="342"/>
</p:tagLst>
</file>

<file path=ppt/tags/tag34.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2"/>
  <p:tag name="FORMATSFILENAME" val="Standard Slides.pot"/>
  <p:tag name="POSITIONSHAPE" val="Rectangle 2"/>
  <p:tag name="SIZESHAPE" val="Rectangle 2"/>
  <p:tag name="FORMATSSLIDEID" val="342"/>
  <p:tag name="POSITIONSLIDEID" val="342"/>
  <p:tag name="SIZESLIDEID" val="342"/>
</p:tagLst>
</file>

<file path=ppt/tags/tag35.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5"/>
  <p:tag name="FORMATSFILENAME" val="Standard Slides.pot"/>
  <p:tag name="POSITIONSHAPE" val="Rectangle 5"/>
  <p:tag name="SIZESHAPE" val="Rectangle 5"/>
  <p:tag name="FORMATSSLIDEID" val="342"/>
  <p:tag name="POSITIONSLIDEID" val="342"/>
  <p:tag name="SIZESLIDEID" val="342"/>
</p:tagLst>
</file>

<file path=ppt/tags/tag36.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22"/>
  <p:tag name="FORMATSFILENAME" val="Standard Slides.pot"/>
  <p:tag name="POSITIONSHAPE" val="Rectangle 22"/>
  <p:tag name="SIZESHAPE" val="Rectangle 22"/>
  <p:tag name="FORMATSSLIDEID" val="342"/>
  <p:tag name="POSITIONSLIDEID" val="342"/>
  <p:tag name="SIZESLIDEID" val="342"/>
</p:tagLst>
</file>

<file path=ppt/tags/tag37.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4"/>
  <p:tag name="FORMATSFILENAME" val="Standard Slides.pot"/>
  <p:tag name="POSITIONSHAPE" val="Rectangle 34"/>
  <p:tag name="SIZESHAPE" val="Rectangle 34"/>
  <p:tag name="FORMATSSLIDEID" val="342"/>
  <p:tag name="POSITIONSLIDEID" val="342"/>
  <p:tag name="SIZESLIDEID" val="342"/>
</p:tagLst>
</file>

<file path=ppt/tags/tag38.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4"/>
  <p:tag name="FORMATSFILENAME" val="Standard Slides.pot"/>
  <p:tag name="POSITIONSHAPE" val="Rectangle 34"/>
  <p:tag name="SIZESHAPE" val="Rectangle 34"/>
  <p:tag name="FORMATSSLIDEID" val="342"/>
  <p:tag name="POSITIONSLIDEID" val="342"/>
  <p:tag name="SIZESLIDEID" val="342"/>
</p:tagLst>
</file>

<file path=ppt/tags/tag39.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25"/>
  <p:tag name="FORMATSFILENAME" val="Standard Slides.pot"/>
  <p:tag name="POSITIONSHAPE" val="Rectangle 25"/>
  <p:tag name="SIZESHAPE" val="Rectangle 25"/>
  <p:tag name="FORMATSSLIDEID" val="342"/>
  <p:tag name="POSITIONSLIDEID" val="342"/>
  <p:tag name="SIZESLIDEID" val="342"/>
</p:tagLst>
</file>

<file path=ppt/tags/tag4.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22"/>
  <p:tag name="FORMATSFILENAME" val="Standard Slides.pot"/>
  <p:tag name="POSITIONSHAPE" val="Rectangle 22"/>
  <p:tag name="SIZESHAPE" val="Rectangle 22"/>
  <p:tag name="FORMATSSLIDEID" val="342"/>
  <p:tag name="POSITIONSLIDEID" val="342"/>
  <p:tag name="SIZESLIDEID" val="342"/>
</p:tagLst>
</file>

<file path=ppt/tags/tag40.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23"/>
  <p:tag name="FORMATSFILENAME" val="Standard Slides.pot"/>
  <p:tag name="POSITIONSHAPE" val="Rectangle 23"/>
  <p:tag name="SIZESHAPE" val="Rectangle 23"/>
  <p:tag name="FORMATSSLIDEID" val="342"/>
  <p:tag name="POSITIONSLIDEID" val="342"/>
  <p:tag name="SIZESLIDEID" val="342"/>
</p:tagLst>
</file>

<file path=ppt/tags/tag41.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4"/>
  <p:tag name="FORMATSFILENAME" val="Standard Slides.pot"/>
  <p:tag name="POSITIONSHAPE" val="Rectangle 34"/>
  <p:tag name="SIZESHAPE" val="Rectangle 34"/>
  <p:tag name="FORMATSSLIDEID" val="342"/>
  <p:tag name="POSITIONSLIDEID" val="342"/>
  <p:tag name="SIZESLIDEID" val="342"/>
</p:tagLst>
</file>

<file path=ppt/tags/tag42.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8"/>
  <p:tag name="FORMATSFILENAME" val="Standard Slides.pot"/>
  <p:tag name="POSITIONSHAPE" val="Rectangle 8"/>
  <p:tag name="SIZESHAPE" val="Rectangle 8"/>
  <p:tag name="FORMATSSLIDEID" val="342"/>
  <p:tag name="POSITIONSLIDEID" val="342"/>
  <p:tag name="SIZESLIDEID" val="342"/>
</p:tagLst>
</file>

<file path=ppt/tags/tag43.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16"/>
  <p:tag name="FORMATSFILENAME" val="Standard Slides.pot"/>
  <p:tag name="POSITIONSHAPE" val="Rectangle 16"/>
  <p:tag name="SIZESHAPE" val="Rectangle 16"/>
  <p:tag name="FORMATSSLIDEID" val="342"/>
  <p:tag name="POSITIONSLIDEID" val="342"/>
  <p:tag name="SIZESLIDEID" val="342"/>
</p:tagLst>
</file>

<file path=ppt/tags/tag44.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13"/>
  <p:tag name="FORMATSFILENAME" val="Standard Slides.pot"/>
  <p:tag name="POSITIONSHAPE" val="Rectangle 13"/>
  <p:tag name="SIZESHAPE" val="Rectangle 13"/>
  <p:tag name="FORMATSSLIDEID" val="342"/>
  <p:tag name="POSITIONSLIDEID" val="342"/>
  <p:tag name="SIZESLIDEID" val="342"/>
</p:tagLst>
</file>

<file path=ppt/tags/tag45.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4"/>
  <p:tag name="FORMATSFILENAME" val="Standard Slides.pot"/>
  <p:tag name="POSITIONSHAPE" val="Rectangle 34"/>
  <p:tag name="SIZESHAPE" val="Rectangle 34"/>
  <p:tag name="FORMATSSLIDEID" val="342"/>
  <p:tag name="POSITIONSLIDEID" val="342"/>
  <p:tag name="SIZESLIDEID" val="342"/>
</p:tagLst>
</file>

<file path=ppt/tags/tag46.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22"/>
  <p:tag name="FORMATSFILENAME" val="Standard Slides.pot"/>
  <p:tag name="POSITIONSHAPE" val="Rectangle 22"/>
  <p:tag name="SIZESHAPE" val="Rectangle 22"/>
  <p:tag name="FORMATSSLIDEID" val="342"/>
  <p:tag name="POSITIONSLIDEID" val="342"/>
  <p:tag name="SIZESLIDEID" val="342"/>
</p:tagLst>
</file>

<file path=ppt/tags/tag47.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19"/>
  <p:tag name="FORMATSFILENAME" val="Standard Slides.pot"/>
  <p:tag name="POSITIONSHAPE" val="Rectangle 19"/>
  <p:tag name="SIZESHAPE" val="Rectangle 19"/>
  <p:tag name="FORMATSSLIDEID" val="342"/>
  <p:tag name="POSITIONSLIDEID" val="342"/>
  <p:tag name="SIZESLIDEID" val="342"/>
</p:tagLst>
</file>

<file path=ppt/tags/tag48.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4"/>
  <p:tag name="FORMATSFILENAME" val="Standard Slides.pot"/>
  <p:tag name="POSITIONSHAPE" val="Rectangle 34"/>
  <p:tag name="SIZESHAPE" val="Rectangle 34"/>
  <p:tag name="FORMATSSLIDEID" val="342"/>
  <p:tag name="POSITIONSLIDEID" val="342"/>
  <p:tag name="SIZESLIDEID" val="342"/>
</p:tagLst>
</file>

<file path=ppt/tags/tag49.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10"/>
  <p:tag name="FORMATSFILENAME" val="Standard Slides.pot"/>
  <p:tag name="POSITIONSHAPE" val="Rectangle 10"/>
  <p:tag name="SIZESHAPE" val="Rectangle 10"/>
  <p:tag name="FORMATSSLIDEID" val="342"/>
  <p:tag name="POSITIONSLIDEID" val="342"/>
  <p:tag name="SIZESLIDEID" val="342"/>
</p:tagLst>
</file>

<file path=ppt/tags/tag5.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4"/>
  <p:tag name="FORMATSFILENAME" val="Standard Slides.pot"/>
  <p:tag name="POSITIONSHAPE" val="Rectangle 34"/>
  <p:tag name="SIZESHAPE" val="Rectangle 34"/>
  <p:tag name="FORMATSSLIDEID" val="342"/>
  <p:tag name="POSITIONSLIDEID" val="342"/>
  <p:tag name="SIZESLIDEID" val="342"/>
</p:tagLst>
</file>

<file path=ppt/tags/tag50.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2"/>
  <p:tag name="FORMATSFILENAME" val="Standard Slides.pot"/>
  <p:tag name="POSITIONSHAPE" val="Rectangle 2"/>
  <p:tag name="SIZESHAPE" val="Rectangle 2"/>
  <p:tag name="FORMATSSLIDEID" val="342"/>
  <p:tag name="POSITIONSLIDEID" val="342"/>
  <p:tag name="SIZESLIDEID" val="342"/>
</p:tagLst>
</file>

<file path=ppt/tags/tag51.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5"/>
  <p:tag name="FORMATSFILENAME" val="Standard Slides.pot"/>
  <p:tag name="POSITIONSHAPE" val="Rectangle 5"/>
  <p:tag name="SIZESHAPE" val="Rectangle 5"/>
  <p:tag name="FORMATSSLIDEID" val="342"/>
  <p:tag name="POSITIONSLIDEID" val="342"/>
  <p:tag name="SIZESLIDEID" val="342"/>
</p:tagLst>
</file>

<file path=ppt/tags/tag52.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22"/>
  <p:tag name="FORMATSFILENAME" val="Standard Slides.pot"/>
  <p:tag name="POSITIONSHAPE" val="Rectangle 22"/>
  <p:tag name="SIZESHAPE" val="Rectangle 22"/>
  <p:tag name="FORMATSSLIDEID" val="342"/>
  <p:tag name="POSITIONSLIDEID" val="342"/>
  <p:tag name="SIZESLIDEID" val="342"/>
</p:tagLst>
</file>

<file path=ppt/tags/tag53.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4"/>
  <p:tag name="FORMATSFILENAME" val="Standard Slides.pot"/>
  <p:tag name="POSITIONSHAPE" val="Rectangle 34"/>
  <p:tag name="SIZESHAPE" val="Rectangle 34"/>
  <p:tag name="FORMATSSLIDEID" val="342"/>
  <p:tag name="POSITIONSLIDEID" val="342"/>
  <p:tag name="SIZESLIDEID" val="342"/>
</p:tagLst>
</file>

<file path=ppt/tags/tag54.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4"/>
  <p:tag name="FORMATSFILENAME" val="Standard Slides.pot"/>
  <p:tag name="POSITIONSHAPE" val="Rectangle 34"/>
  <p:tag name="SIZESHAPE" val="Rectangle 34"/>
  <p:tag name="FORMATSSLIDEID" val="342"/>
  <p:tag name="POSITIONSLIDEID" val="342"/>
  <p:tag name="SIZESLIDEID" val="342"/>
</p:tagLst>
</file>

<file path=ppt/tags/tag55.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25"/>
  <p:tag name="FORMATSFILENAME" val="Standard Slides.pot"/>
  <p:tag name="POSITIONSHAPE" val="Rectangle 25"/>
  <p:tag name="SIZESHAPE" val="Rectangle 25"/>
  <p:tag name="FORMATSSLIDEID" val="342"/>
  <p:tag name="POSITIONSLIDEID" val="342"/>
  <p:tag name="SIZESLIDEID" val="342"/>
</p:tagLst>
</file>

<file path=ppt/tags/tag56.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23"/>
  <p:tag name="FORMATSFILENAME" val="Standard Slides.pot"/>
  <p:tag name="POSITIONSHAPE" val="Rectangle 23"/>
  <p:tag name="SIZESHAPE" val="Rectangle 23"/>
  <p:tag name="FORMATSSLIDEID" val="342"/>
  <p:tag name="POSITIONSLIDEID" val="342"/>
  <p:tag name="SIZESLIDEID" val="342"/>
</p:tagLst>
</file>

<file path=ppt/tags/tag57.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4"/>
  <p:tag name="FORMATSFILENAME" val="Standard Slides.pot"/>
  <p:tag name="POSITIONSHAPE" val="Rectangle 34"/>
  <p:tag name="SIZESHAPE" val="Rectangle 34"/>
  <p:tag name="FORMATSSLIDEID" val="342"/>
  <p:tag name="POSITIONSLIDEID" val="342"/>
  <p:tag name="SIZESLIDEID" val="342"/>
</p:tagLst>
</file>

<file path=ppt/tags/tag58.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8"/>
  <p:tag name="FORMATSFILENAME" val="Standard Slides.pot"/>
  <p:tag name="POSITIONSHAPE" val="Rectangle 8"/>
  <p:tag name="SIZESHAPE" val="Rectangle 8"/>
  <p:tag name="FORMATSSLIDEID" val="342"/>
  <p:tag name="POSITIONSLIDEID" val="342"/>
  <p:tag name="SIZESLIDEID" val="342"/>
</p:tagLst>
</file>

<file path=ppt/tags/tag59.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16"/>
  <p:tag name="FORMATSFILENAME" val="Standard Slides.pot"/>
  <p:tag name="POSITIONSHAPE" val="Rectangle 16"/>
  <p:tag name="SIZESHAPE" val="Rectangle 16"/>
  <p:tag name="FORMATSSLIDEID" val="342"/>
  <p:tag name="POSITIONSLIDEID" val="342"/>
  <p:tag name="SIZESLIDEID" val="342"/>
</p:tagLst>
</file>

<file path=ppt/tags/tag6.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4"/>
  <p:tag name="FORMATSFILENAME" val="Standard Slides.pot"/>
  <p:tag name="POSITIONSHAPE" val="Rectangle 34"/>
  <p:tag name="SIZESHAPE" val="Rectangle 34"/>
  <p:tag name="FORMATSSLIDEID" val="342"/>
  <p:tag name="POSITIONSLIDEID" val="342"/>
  <p:tag name="SIZESLIDEID" val="342"/>
</p:tagLst>
</file>

<file path=ppt/tags/tag60.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13"/>
  <p:tag name="FORMATSFILENAME" val="Standard Slides.pot"/>
  <p:tag name="POSITIONSHAPE" val="Rectangle 13"/>
  <p:tag name="SIZESHAPE" val="Rectangle 13"/>
  <p:tag name="FORMATSSLIDEID" val="342"/>
  <p:tag name="POSITIONSLIDEID" val="342"/>
  <p:tag name="SIZESLIDEID" val="342"/>
</p:tagLst>
</file>

<file path=ppt/tags/tag61.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4"/>
  <p:tag name="FORMATSFILENAME" val="Standard Slides.pot"/>
  <p:tag name="POSITIONSHAPE" val="Rectangle 34"/>
  <p:tag name="SIZESHAPE" val="Rectangle 34"/>
  <p:tag name="FORMATSSLIDEID" val="342"/>
  <p:tag name="POSITIONSLIDEID" val="342"/>
  <p:tag name="SIZESLIDEID" val="342"/>
</p:tagLst>
</file>

<file path=ppt/tags/tag62.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22"/>
  <p:tag name="FORMATSFILENAME" val="Standard Slides.pot"/>
  <p:tag name="POSITIONSHAPE" val="Rectangle 22"/>
  <p:tag name="SIZESHAPE" val="Rectangle 22"/>
  <p:tag name="FORMATSSLIDEID" val="342"/>
  <p:tag name="POSITIONSLIDEID" val="342"/>
  <p:tag name="SIZESLIDEID" val="342"/>
</p:tagLst>
</file>

<file path=ppt/tags/tag63.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19"/>
  <p:tag name="FORMATSFILENAME" val="Standard Slides.pot"/>
  <p:tag name="POSITIONSHAPE" val="Rectangle 19"/>
  <p:tag name="SIZESHAPE" val="Rectangle 19"/>
  <p:tag name="FORMATSSLIDEID" val="342"/>
  <p:tag name="POSITIONSLIDEID" val="342"/>
  <p:tag name="SIZESLIDEID" val="342"/>
</p:tagLst>
</file>

<file path=ppt/tags/tag64.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4"/>
  <p:tag name="FORMATSFILENAME" val="Standard Slides.pot"/>
  <p:tag name="POSITIONSHAPE" val="Rectangle 34"/>
  <p:tag name="SIZESHAPE" val="Rectangle 34"/>
  <p:tag name="FORMATSSLIDEID" val="342"/>
  <p:tag name="POSITIONSLIDEID" val="342"/>
  <p:tag name="SIZESLIDEID" val="342"/>
</p:tagLst>
</file>

<file path=ppt/tags/tag65.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10"/>
  <p:tag name="FORMATSFILENAME" val="Standard Slides.pot"/>
  <p:tag name="POSITIONSHAPE" val="Rectangle 10"/>
  <p:tag name="SIZESHAPE" val="Rectangle 10"/>
  <p:tag name="FORMATSSLIDEID" val="342"/>
  <p:tag name="POSITIONSLIDEID" val="342"/>
  <p:tag name="SIZESLIDEID" val="342"/>
</p:tagLst>
</file>

<file path=ppt/tags/tag66.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2"/>
  <p:tag name="FORMATSFILENAME" val="Standard Slides.pot"/>
  <p:tag name="POSITIONSHAPE" val="Rectangle 2"/>
  <p:tag name="SIZESHAPE" val="Rectangle 2"/>
  <p:tag name="FORMATSSLIDEID" val="342"/>
  <p:tag name="POSITIONSLIDEID" val="342"/>
  <p:tag name="SIZESLIDEID" val="342"/>
</p:tagLst>
</file>

<file path=ppt/tags/tag67.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5"/>
  <p:tag name="FORMATSFILENAME" val="Standard Slides.pot"/>
  <p:tag name="POSITIONSHAPE" val="Rectangle 5"/>
  <p:tag name="SIZESHAPE" val="Rectangle 5"/>
  <p:tag name="FORMATSSLIDEID" val="342"/>
  <p:tag name="POSITIONSLIDEID" val="342"/>
  <p:tag name="SIZESLIDEID" val="342"/>
</p:tagLst>
</file>

<file path=ppt/tags/tag68.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22"/>
  <p:tag name="FORMATSFILENAME" val="Standard Slides.pot"/>
  <p:tag name="POSITIONSHAPE" val="Rectangle 22"/>
  <p:tag name="SIZESHAPE" val="Rectangle 22"/>
  <p:tag name="FORMATSSLIDEID" val="342"/>
  <p:tag name="POSITIONSLIDEID" val="342"/>
  <p:tag name="SIZESLIDEID" val="342"/>
</p:tagLst>
</file>

<file path=ppt/tags/tag69.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4"/>
  <p:tag name="FORMATSFILENAME" val="Standard Slides.pot"/>
  <p:tag name="POSITIONSHAPE" val="Rectangle 34"/>
  <p:tag name="SIZESHAPE" val="Rectangle 34"/>
  <p:tag name="FORMATSSLIDEID" val="342"/>
  <p:tag name="POSITIONSLIDEID" val="342"/>
  <p:tag name="SIZESLIDEID" val="342"/>
</p:tagLst>
</file>

<file path=ppt/tags/tag7.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25"/>
  <p:tag name="FORMATSFILENAME" val="Standard Slides.pot"/>
  <p:tag name="POSITIONSHAPE" val="Rectangle 25"/>
  <p:tag name="SIZESHAPE" val="Rectangle 25"/>
  <p:tag name="FORMATSSLIDEID" val="342"/>
  <p:tag name="POSITIONSLIDEID" val="342"/>
  <p:tag name="SIZESLIDEID" val="342"/>
</p:tagLst>
</file>

<file path=ppt/tags/tag70.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4"/>
  <p:tag name="FORMATSFILENAME" val="Standard Slides.pot"/>
  <p:tag name="POSITIONSHAPE" val="Rectangle 34"/>
  <p:tag name="SIZESHAPE" val="Rectangle 34"/>
  <p:tag name="FORMATSSLIDEID" val="342"/>
  <p:tag name="POSITIONSLIDEID" val="342"/>
  <p:tag name="SIZESLIDEID" val="342"/>
</p:tagLst>
</file>

<file path=ppt/tags/tag71.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25"/>
  <p:tag name="FORMATSFILENAME" val="Standard Slides.pot"/>
  <p:tag name="POSITIONSHAPE" val="Rectangle 25"/>
  <p:tag name="SIZESHAPE" val="Rectangle 25"/>
  <p:tag name="FORMATSSLIDEID" val="342"/>
  <p:tag name="POSITIONSLIDEID" val="342"/>
  <p:tag name="SIZESLIDEID" val="342"/>
</p:tagLst>
</file>

<file path=ppt/tags/tag72.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23"/>
  <p:tag name="FORMATSFILENAME" val="Standard Slides.pot"/>
  <p:tag name="POSITIONSHAPE" val="Rectangle 23"/>
  <p:tag name="SIZESHAPE" val="Rectangle 23"/>
  <p:tag name="FORMATSSLIDEID" val="342"/>
  <p:tag name="POSITIONSLIDEID" val="342"/>
  <p:tag name="SIZESLIDEID" val="342"/>
</p:tagLst>
</file>

<file path=ppt/tags/tag73.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4"/>
  <p:tag name="FORMATSFILENAME" val="Standard Slides.pot"/>
  <p:tag name="POSITIONSHAPE" val="Rectangle 34"/>
  <p:tag name="SIZESHAPE" val="Rectangle 34"/>
  <p:tag name="FORMATSSLIDEID" val="342"/>
  <p:tag name="POSITIONSLIDEID" val="342"/>
  <p:tag name="SIZESLIDEID" val="342"/>
</p:tagLst>
</file>

<file path=ppt/tags/tag74.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8"/>
  <p:tag name="FORMATSFILENAME" val="Standard Slides.pot"/>
  <p:tag name="POSITIONSHAPE" val="Rectangle 8"/>
  <p:tag name="SIZESHAPE" val="Rectangle 8"/>
  <p:tag name="FORMATSSLIDEID" val="342"/>
  <p:tag name="POSITIONSLIDEID" val="342"/>
  <p:tag name="SIZESLIDEID" val="342"/>
</p:tagLst>
</file>

<file path=ppt/tags/tag75.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16"/>
  <p:tag name="FORMATSFILENAME" val="Standard Slides.pot"/>
  <p:tag name="POSITIONSHAPE" val="Rectangle 16"/>
  <p:tag name="SIZESHAPE" val="Rectangle 16"/>
  <p:tag name="FORMATSSLIDEID" val="342"/>
  <p:tag name="POSITIONSLIDEID" val="342"/>
  <p:tag name="SIZESLIDEID" val="342"/>
</p:tagLst>
</file>

<file path=ppt/tags/tag76.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13"/>
  <p:tag name="FORMATSFILENAME" val="Standard Slides.pot"/>
  <p:tag name="POSITIONSHAPE" val="Rectangle 13"/>
  <p:tag name="SIZESHAPE" val="Rectangle 13"/>
  <p:tag name="FORMATSSLIDEID" val="342"/>
  <p:tag name="POSITIONSLIDEID" val="342"/>
  <p:tag name="SIZESLIDEID" val="342"/>
</p:tagLst>
</file>

<file path=ppt/tags/tag77.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4"/>
  <p:tag name="FORMATSFILENAME" val="Standard Slides.pot"/>
  <p:tag name="POSITIONSHAPE" val="Rectangle 34"/>
  <p:tag name="SIZESHAPE" val="Rectangle 34"/>
  <p:tag name="FORMATSSLIDEID" val="342"/>
  <p:tag name="POSITIONSLIDEID" val="342"/>
  <p:tag name="SIZESLIDEID" val="342"/>
</p:tagLst>
</file>

<file path=ppt/tags/tag78.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22"/>
  <p:tag name="FORMATSFILENAME" val="Standard Slides.pot"/>
  <p:tag name="POSITIONSHAPE" val="Rectangle 22"/>
  <p:tag name="SIZESHAPE" val="Rectangle 22"/>
  <p:tag name="FORMATSSLIDEID" val="342"/>
  <p:tag name="POSITIONSLIDEID" val="342"/>
  <p:tag name="SIZESLIDEID" val="342"/>
</p:tagLst>
</file>

<file path=ppt/tags/tag79.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19"/>
  <p:tag name="FORMATSFILENAME" val="Standard Slides.pot"/>
  <p:tag name="POSITIONSHAPE" val="Rectangle 19"/>
  <p:tag name="SIZESHAPE" val="Rectangle 19"/>
  <p:tag name="FORMATSSLIDEID" val="342"/>
  <p:tag name="POSITIONSLIDEID" val="342"/>
  <p:tag name="SIZESLIDEID" val="342"/>
</p:tagLst>
</file>

<file path=ppt/tags/tag8.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23"/>
  <p:tag name="FORMATSFILENAME" val="Standard Slides.pot"/>
  <p:tag name="POSITIONSHAPE" val="Rectangle 23"/>
  <p:tag name="SIZESHAPE" val="Rectangle 23"/>
  <p:tag name="FORMATSSLIDEID" val="342"/>
  <p:tag name="POSITIONSLIDEID" val="342"/>
  <p:tag name="SIZESLIDEID" val="342"/>
</p:tagLst>
</file>

<file path=ppt/tags/tag80.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4"/>
  <p:tag name="FORMATSFILENAME" val="Standard Slides.pot"/>
  <p:tag name="POSITIONSHAPE" val="Rectangle 34"/>
  <p:tag name="SIZESHAPE" val="Rectangle 34"/>
  <p:tag name="FORMATSSLIDEID" val="342"/>
  <p:tag name="POSITIONSLIDEID" val="342"/>
  <p:tag name="SIZESLIDEID" val="342"/>
</p:tagLst>
</file>

<file path=ppt/tags/tag81.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10"/>
  <p:tag name="FORMATSFILENAME" val="Standard Slides.pot"/>
  <p:tag name="POSITIONSHAPE" val="Rectangle 10"/>
  <p:tag name="SIZESHAPE" val="Rectangle 10"/>
  <p:tag name="FORMATSSLIDEID" val="342"/>
  <p:tag name="POSITIONSLIDEID" val="342"/>
  <p:tag name="SIZESLIDEID" val="342"/>
</p:tagLst>
</file>

<file path=ppt/tags/tag82.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2"/>
  <p:tag name="FORMATSFILENAME" val="Standard Slides.pot"/>
  <p:tag name="POSITIONSHAPE" val="Rectangle 2"/>
  <p:tag name="SIZESHAPE" val="Rectangle 2"/>
  <p:tag name="FORMATSSLIDEID" val="342"/>
  <p:tag name="POSITIONSLIDEID" val="342"/>
  <p:tag name="SIZESLIDEID" val="342"/>
</p:tagLst>
</file>

<file path=ppt/tags/tag83.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5"/>
  <p:tag name="FORMATSFILENAME" val="Standard Slides.pot"/>
  <p:tag name="POSITIONSHAPE" val="Rectangle 5"/>
  <p:tag name="SIZESHAPE" val="Rectangle 5"/>
  <p:tag name="FORMATSSLIDEID" val="342"/>
  <p:tag name="POSITIONSLIDEID" val="342"/>
  <p:tag name="SIZESLIDEID" val="342"/>
</p:tagLst>
</file>

<file path=ppt/tags/tag84.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22"/>
  <p:tag name="FORMATSFILENAME" val="Standard Slides.pot"/>
  <p:tag name="POSITIONSHAPE" val="Rectangle 22"/>
  <p:tag name="SIZESHAPE" val="Rectangle 22"/>
  <p:tag name="FORMATSSLIDEID" val="342"/>
  <p:tag name="POSITIONSLIDEID" val="342"/>
  <p:tag name="SIZESLIDEID" val="342"/>
</p:tagLst>
</file>

<file path=ppt/tags/tag85.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4"/>
  <p:tag name="FORMATSFILENAME" val="Standard Slides.pot"/>
  <p:tag name="POSITIONSHAPE" val="Rectangle 34"/>
  <p:tag name="SIZESHAPE" val="Rectangle 34"/>
  <p:tag name="FORMATSSLIDEID" val="342"/>
  <p:tag name="POSITIONSLIDEID" val="342"/>
  <p:tag name="SIZESLIDEID" val="342"/>
</p:tagLst>
</file>

<file path=ppt/tags/tag86.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4"/>
  <p:tag name="FORMATSFILENAME" val="Standard Slides.pot"/>
  <p:tag name="POSITIONSHAPE" val="Rectangle 34"/>
  <p:tag name="SIZESHAPE" val="Rectangle 34"/>
  <p:tag name="FORMATSSLIDEID" val="342"/>
  <p:tag name="POSITIONSLIDEID" val="342"/>
  <p:tag name="SIZESLIDEID" val="342"/>
</p:tagLst>
</file>

<file path=ppt/tags/tag87.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25"/>
  <p:tag name="FORMATSFILENAME" val="Standard Slides.pot"/>
  <p:tag name="POSITIONSHAPE" val="Rectangle 25"/>
  <p:tag name="SIZESHAPE" val="Rectangle 25"/>
  <p:tag name="FORMATSSLIDEID" val="342"/>
  <p:tag name="POSITIONSLIDEID" val="342"/>
  <p:tag name="SIZESLIDEID" val="342"/>
</p:tagLst>
</file>

<file path=ppt/tags/tag88.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23"/>
  <p:tag name="FORMATSFILENAME" val="Standard Slides.pot"/>
  <p:tag name="POSITIONSHAPE" val="Rectangle 23"/>
  <p:tag name="SIZESHAPE" val="Rectangle 23"/>
  <p:tag name="FORMATSSLIDEID" val="342"/>
  <p:tag name="POSITIONSLIDEID" val="342"/>
  <p:tag name="SIZESLIDEID" val="342"/>
</p:tagLst>
</file>

<file path=ppt/tags/tag89.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4"/>
  <p:tag name="FORMATSFILENAME" val="Standard Slides.pot"/>
  <p:tag name="POSITIONSHAPE" val="Rectangle 34"/>
  <p:tag name="SIZESHAPE" val="Rectangle 34"/>
  <p:tag name="FORMATSSLIDEID" val="342"/>
  <p:tag name="POSITIONSLIDEID" val="342"/>
  <p:tag name="SIZESLIDEID" val="342"/>
</p:tagLst>
</file>

<file path=ppt/tags/tag9.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4"/>
  <p:tag name="FORMATSFILENAME" val="Standard Slides.pot"/>
  <p:tag name="POSITIONSHAPE" val="Rectangle 34"/>
  <p:tag name="SIZESHAPE" val="Rectangle 34"/>
  <p:tag name="FORMATSSLIDEID" val="342"/>
  <p:tag name="POSITIONSLIDEID" val="342"/>
  <p:tag name="SIZESLIDEID" val="342"/>
</p:tagLst>
</file>

<file path=ppt/tags/tag90.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8"/>
  <p:tag name="FORMATSFILENAME" val="Standard Slides.pot"/>
  <p:tag name="POSITIONSHAPE" val="Rectangle 8"/>
  <p:tag name="SIZESHAPE" val="Rectangle 8"/>
  <p:tag name="FORMATSSLIDEID" val="342"/>
  <p:tag name="POSITIONSLIDEID" val="342"/>
  <p:tag name="SIZESLIDEID" val="342"/>
</p:tagLst>
</file>

<file path=ppt/tags/tag91.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16"/>
  <p:tag name="FORMATSFILENAME" val="Standard Slides.pot"/>
  <p:tag name="POSITIONSHAPE" val="Rectangle 16"/>
  <p:tag name="SIZESHAPE" val="Rectangle 16"/>
  <p:tag name="FORMATSSLIDEID" val="342"/>
  <p:tag name="POSITIONSLIDEID" val="342"/>
  <p:tag name="SIZESLIDEID" val="342"/>
</p:tagLst>
</file>

<file path=ppt/tags/tag92.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13"/>
  <p:tag name="FORMATSFILENAME" val="Standard Slides.pot"/>
  <p:tag name="POSITIONSHAPE" val="Rectangle 13"/>
  <p:tag name="SIZESHAPE" val="Rectangle 13"/>
  <p:tag name="FORMATSSLIDEID" val="342"/>
  <p:tag name="POSITIONSLIDEID" val="342"/>
  <p:tag name="SIZESLIDEID" val="342"/>
</p:tagLst>
</file>

<file path=ppt/tags/tag93.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4"/>
  <p:tag name="FORMATSFILENAME" val="Standard Slides.pot"/>
  <p:tag name="POSITIONSHAPE" val="Rectangle 34"/>
  <p:tag name="SIZESHAPE" val="Rectangle 34"/>
  <p:tag name="FORMATSSLIDEID" val="342"/>
  <p:tag name="POSITIONSLIDEID" val="342"/>
  <p:tag name="SIZESLIDEID" val="342"/>
</p:tagLst>
</file>

<file path=ppt/tags/tag94.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22"/>
  <p:tag name="FORMATSFILENAME" val="Standard Slides.pot"/>
  <p:tag name="POSITIONSHAPE" val="Rectangle 22"/>
  <p:tag name="SIZESHAPE" val="Rectangle 22"/>
  <p:tag name="FORMATSSLIDEID" val="342"/>
  <p:tag name="POSITIONSLIDEID" val="342"/>
  <p:tag name="SIZESLIDEID" val="342"/>
</p:tagLst>
</file>

<file path=ppt/tags/tag95.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19"/>
  <p:tag name="FORMATSFILENAME" val="Standard Slides.pot"/>
  <p:tag name="POSITIONSHAPE" val="Rectangle 19"/>
  <p:tag name="SIZESHAPE" val="Rectangle 19"/>
  <p:tag name="FORMATSSLIDEID" val="342"/>
  <p:tag name="POSITIONSLIDEID" val="342"/>
  <p:tag name="SIZESLIDEID" val="342"/>
</p:tagLst>
</file>

<file path=ppt/tags/tag96.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4"/>
  <p:tag name="FORMATSFILENAME" val="Standard Slides.pot"/>
  <p:tag name="POSITIONSHAPE" val="Rectangle 34"/>
  <p:tag name="SIZESHAPE" val="Rectangle 34"/>
  <p:tag name="FORMATSSLIDEID" val="342"/>
  <p:tag name="POSITIONSLIDEID" val="342"/>
  <p:tag name="SIZESLIDEID" val="342"/>
</p:tagLst>
</file>

<file path=ppt/tags/tag97.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10"/>
  <p:tag name="FORMATSFILENAME" val="Standard Slides.pot"/>
  <p:tag name="POSITIONSHAPE" val="Rectangle 10"/>
  <p:tag name="SIZESHAPE" val="Rectangle 10"/>
  <p:tag name="FORMATSSLIDEID" val="342"/>
  <p:tag name="POSITIONSLIDEID" val="342"/>
  <p:tag name="SIZESLIDEID" val="342"/>
</p:tagLst>
</file>

<file path=ppt/tags/tag98.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2"/>
  <p:tag name="FORMATSFILENAME" val="Standard Slides.pot"/>
  <p:tag name="POSITIONSHAPE" val="Rectangle 2"/>
  <p:tag name="SIZESHAPE" val="Rectangle 2"/>
  <p:tag name="FORMATSSLIDEID" val="342"/>
  <p:tag name="POSITIONSLIDEID" val="342"/>
  <p:tag name="SIZESLIDEID" val="342"/>
</p:tagLst>
</file>

<file path=ppt/tags/tag99.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5"/>
  <p:tag name="FORMATSFILENAME" val="Standard Slides.pot"/>
  <p:tag name="POSITIONSHAPE" val="Rectangle 5"/>
  <p:tag name="SIZESHAPE" val="Rectangle 5"/>
  <p:tag name="FORMATSSLIDEID" val="342"/>
  <p:tag name="POSITIONSLIDEID" val="342"/>
  <p:tag name="SIZESLIDEID" val="342"/>
</p:tagLst>
</file>

<file path=ppt/theme/theme1.xml><?xml version="1.0" encoding="utf-8"?>
<a:theme xmlns:a="http://schemas.openxmlformats.org/drawingml/2006/main" name="New Stifel Investment Banking Presentation Template">
  <a:themeElements>
    <a:clrScheme name="Hybrid Template">
      <a:dk1>
        <a:sysClr val="windowText" lastClr="000000"/>
      </a:dk1>
      <a:lt1>
        <a:sysClr val="window" lastClr="FFFFFF"/>
      </a:lt1>
      <a:dk2>
        <a:srgbClr val="1F497D"/>
      </a:dk2>
      <a:lt2>
        <a:srgbClr val="EEECE1"/>
      </a:lt2>
      <a:accent1>
        <a:srgbClr val="00487A"/>
      </a:accent1>
      <a:accent2>
        <a:srgbClr val="6487BE"/>
      </a:accent2>
      <a:accent3>
        <a:srgbClr val="FFCC00"/>
      </a:accent3>
      <a:accent4>
        <a:srgbClr val="E47200"/>
      </a:accent4>
      <a:accent5>
        <a:srgbClr val="6B2146"/>
      </a:accent5>
      <a:accent6>
        <a:srgbClr val="CCD7EA"/>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300" b="1" dirty="0" smtClean="0">
            <a:latin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rtlCol="0">
        <a:spAutoFit/>
      </a:bodyPr>
      <a:lstStyle>
        <a:defPPr marL="228600" indent="-228600" eaLnBrk="0" fontAlgn="base" hangingPunct="0">
          <a:spcBef>
            <a:spcPts val="1000"/>
          </a:spcBef>
          <a:spcAft>
            <a:spcPct val="0"/>
          </a:spcAft>
          <a:buSzPct val="100000"/>
          <a:buFont typeface="Arial" pitchFamily="34" charset="0"/>
          <a:buChar char="•"/>
          <a:defRPr sz="1300" dirty="0" err="1" smtClean="0">
            <a:latin typeface="Arial" pitchFamily="34" charset="0"/>
          </a:defRPr>
        </a:defPPr>
      </a:lstStyle>
    </a:txDef>
  </a:objectDefaults>
  <a:extraClrSchemeLst/>
  <a:custClrLst>
    <a:custClr name="Dk Green RGB:0 112 60">
      <a:srgbClr val="00703C"/>
    </a:custClr>
    <a:custClr name="Gray RGB:175 175 175">
      <a:srgbClr val="AFAFAF"/>
    </a:custClr>
    <a:custClr name="Aqua RGB:0 137 134">
      <a:srgbClr val="008986"/>
    </a:custClr>
    <a:custClr name="Apple Green RGB:120 178 87">
      <a:srgbClr val="78B257"/>
    </a:custClr>
    <a:custClr name="Red RGB:212 0 47">
      <a:srgbClr val="D4002F"/>
    </a:custClr>
    <a:custClr name="Sage RGB:169 176 137">
      <a:srgbClr val="A9B089"/>
    </a:custClr>
    <a:custClr name="Slate RGB:94 110 102">
      <a:srgbClr val="5E6E66"/>
    </a:custClr>
    <a:custClr name="Lavender RGB:202 140 184">
      <a:srgbClr val="CA8CB8"/>
    </a:custClr>
    <a:custClr name="Dark Wedgewood RGB: 102 102 153">
      <a:srgbClr val="666699"/>
    </a:custClr>
    <a:custClr name="Black RGB 35 31 32">
      <a:srgbClr val="231F20"/>
    </a:custClr>
  </a:custClrLst>
  <a:extLst>
    <a:ext uri="{05A4C25C-085E-4340-85A3-A5531E510DB2}">
      <thm15:themeFamily xmlns:thm15="http://schemas.microsoft.com/office/thememl/2012/main" name="CIMG Pitchbook Template BLUE (1)" id="{06318305-AC9B-854C-B5D1-7251A5E1E29B}" vid="{B7E8B499-93FE-5E44-AE96-811AA40DAE86}"/>
    </a:ext>
  </a:extLst>
</a:theme>
</file>

<file path=ppt/theme/theme2.xml><?xml version="1.0" encoding="utf-8"?>
<a:theme xmlns:a="http://schemas.openxmlformats.org/drawingml/2006/main" name="Content">
  <a:themeElements>
    <a:clrScheme name="Custom 1">
      <a:dk1>
        <a:sysClr val="windowText" lastClr="000000"/>
      </a:dk1>
      <a:lt1>
        <a:sysClr val="window" lastClr="FFFFFF"/>
      </a:lt1>
      <a:dk2>
        <a:srgbClr val="00487A"/>
      </a:dk2>
      <a:lt2>
        <a:srgbClr val="F0F3F9"/>
      </a:lt2>
      <a:accent1>
        <a:srgbClr val="00487A"/>
      </a:accent1>
      <a:accent2>
        <a:srgbClr val="6487BE"/>
      </a:accent2>
      <a:accent3>
        <a:srgbClr val="FFCC00"/>
      </a:accent3>
      <a:accent4>
        <a:srgbClr val="E47200"/>
      </a:accent4>
      <a:accent5>
        <a:srgbClr val="6B2146"/>
      </a:accent5>
      <a:accent6>
        <a:srgbClr val="CCD7EA"/>
      </a:accent6>
      <a:hlink>
        <a:srgbClr val="00703C"/>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Dk Green RGB:0 112 60">
      <a:srgbClr val="00703C"/>
    </a:custClr>
    <a:custClr name="Gray RGB:175 175 175">
      <a:srgbClr val="AFAFAF"/>
    </a:custClr>
    <a:custClr name="Aqua RGB:0 137 134">
      <a:srgbClr val="008986"/>
    </a:custClr>
    <a:custClr name="Apple Green RGB:120 178 87">
      <a:srgbClr val="78B257"/>
    </a:custClr>
    <a:custClr name="Red RGB:212 0 47">
      <a:srgbClr val="D4002F"/>
    </a:custClr>
    <a:custClr name="Sage RGB:169 176 137">
      <a:srgbClr val="A9B089"/>
    </a:custClr>
    <a:custClr name="Slate RGB:94 110 102">
      <a:srgbClr val="5E6E66"/>
    </a:custClr>
    <a:custClr name="Lavender RGB:202 140 184">
      <a:srgbClr val="CA8CB8"/>
    </a:custClr>
    <a:custClr name="Dark Wedgewood RGB: 102 102 153">
      <a:srgbClr val="666699"/>
    </a:custClr>
    <a:custClr name="Black RGB 35 31 32">
      <a:srgbClr val="231F20"/>
    </a:custClr>
  </a:custClrLst>
  <a:extLst>
    <a:ext uri="{05A4C25C-085E-4340-85A3-A5531E510DB2}">
      <thm15:themeFamily xmlns:thm15="http://schemas.microsoft.com/office/thememl/2012/main" name="CIMG Pitchbook Template BLUE (1)" id="{06318305-AC9B-854C-B5D1-7251A5E1E29B}" vid="{4DF91008-ADCC-EA45-A95A-80EC5D1C5A1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461DDC85FB8F4AA185FCAC5F18C14B" ma:contentTypeVersion="0" ma:contentTypeDescription="Create a new document." ma:contentTypeScope="" ma:versionID="2f152e53ec019fb5e576582dbbfd3e6f">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1BD8AA-0607-47AD-BFAC-E63F3ADA06BD}">
  <ds:schemaRefs>
    <ds:schemaRef ds:uri="http://schemas.openxmlformats.org/package/2006/metadata/core-properties"/>
    <ds:schemaRef ds:uri="http://purl.org/dc/elements/1.1/"/>
    <ds:schemaRef ds:uri="http://purl.org/dc/dcmitype/"/>
    <ds:schemaRef ds:uri="http://schemas.microsoft.com/office/2006/documentManagement/types"/>
    <ds:schemaRef ds:uri="http://schemas.microsoft.com/office/infopath/2007/PartnerControls"/>
    <ds:schemaRef ds:uri="http://purl.org/dc/term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B2533899-5B55-4CB0-AAEF-0C19AD27E6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DB1EEF2C-96D1-40E1-BAD3-6A7B0B66A7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3015</TotalTime>
  <Words>1809</Words>
  <Application>Microsoft Macintosh PowerPoint</Application>
  <PresentationFormat>Custom</PresentationFormat>
  <Paragraphs>267</Paragraphs>
  <Slides>24</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Arial</vt:lpstr>
      <vt:lpstr>Calibri</vt:lpstr>
      <vt:lpstr>Courier New</vt:lpstr>
      <vt:lpstr>Wingdings</vt:lpstr>
      <vt:lpstr>New Stifel Investment Banking Presentation Template</vt:lpstr>
      <vt:lpstr>Content</vt:lpstr>
      <vt:lpstr>PowerPoint Presentation</vt:lpstr>
      <vt:lpstr>Table of Contents</vt:lpstr>
      <vt:lpstr>CIMG Board of Directors 2021-2022</vt:lpstr>
      <vt:lpstr>Value Investing Seminars</vt:lpstr>
      <vt:lpstr>PowerPoint Presentation</vt:lpstr>
      <vt:lpstr>Culverhouse Investment Management Group</vt:lpstr>
      <vt:lpstr>2021 CIMG Member Full Time&amp; Internship Placement</vt:lpstr>
      <vt:lpstr>Introduction to CIMG</vt:lpstr>
      <vt:lpstr>Faculty Advisor</vt:lpstr>
      <vt:lpstr>Faculty Advisor</vt:lpstr>
      <vt:lpstr>Value Investing Opportunities at UA</vt:lpstr>
      <vt:lpstr>PowerPoint Presentation</vt:lpstr>
      <vt:lpstr>What is Value Investing</vt:lpstr>
      <vt:lpstr>What is Value Investing?</vt:lpstr>
      <vt:lpstr>Value Investing with CIMG</vt:lpstr>
      <vt:lpstr>PowerPoint Presentation</vt:lpstr>
      <vt:lpstr>Value Investing Today</vt:lpstr>
      <vt:lpstr>PowerPoint Presentation</vt:lpstr>
      <vt:lpstr>Opportunities for Mispricing</vt:lpstr>
      <vt:lpstr>Opportunities for Mispricing </vt:lpstr>
      <vt:lpstr>PowerPoint Presentation</vt:lpstr>
      <vt:lpstr>Value Investing Seminars</vt:lpstr>
      <vt:lpstr>Areas for Further Research / Book Recs</vt:lpstr>
      <vt:lpstr>VIS Attendance </vt:lpstr>
    </vt:vector>
  </TitlesOfParts>
  <Company>University of Alabama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New Template</dc:title>
  <dc:creator>William G Stewart</dc:creator>
  <cp:lastModifiedBy>Ben Silvey</cp:lastModifiedBy>
  <cp:revision>83</cp:revision>
  <cp:lastPrinted>2017-01-06T20:26:43Z</cp:lastPrinted>
  <dcterms:created xsi:type="dcterms:W3CDTF">2018-08-23T17:21:28Z</dcterms:created>
  <dcterms:modified xsi:type="dcterms:W3CDTF">2021-10-06T19:25:55Z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0x010100B5461DDC85FB8F4AA185FCAC5F18C14B</vt:lpwstr>
  </property>
</Properties>
</file>