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media/image4.jpg" ContentType="image/jpg"/>
  <Override PartName="/ppt/media/image5.jpg" ContentType="image/jpg"/>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media/image37.jpg" ContentType="image/jpg"/>
  <Override PartName="/ppt/media/image38.jpg" ContentType="image/jp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60" r:id="rId4"/>
    <p:sldMasterId id="2147483666" r:id="rId5"/>
  </p:sldMasterIdLst>
  <p:notesMasterIdLst>
    <p:notesMasterId r:id="rId37"/>
  </p:notesMasterIdLst>
  <p:handoutMasterIdLst>
    <p:handoutMasterId r:id="rId38"/>
  </p:handoutMasterIdLst>
  <p:sldIdLst>
    <p:sldId id="256" r:id="rId6"/>
    <p:sldId id="257" r:id="rId7"/>
    <p:sldId id="390" r:id="rId8"/>
    <p:sldId id="374" r:id="rId9"/>
    <p:sldId id="302" r:id="rId10"/>
    <p:sldId id="283" r:id="rId11"/>
    <p:sldId id="262" r:id="rId12"/>
    <p:sldId id="417" r:id="rId13"/>
    <p:sldId id="381" r:id="rId14"/>
    <p:sldId id="391" r:id="rId15"/>
    <p:sldId id="392" r:id="rId16"/>
    <p:sldId id="292" r:id="rId17"/>
    <p:sldId id="328" r:id="rId18"/>
    <p:sldId id="330" r:id="rId19"/>
    <p:sldId id="395" r:id="rId20"/>
    <p:sldId id="347" r:id="rId21"/>
    <p:sldId id="346" r:id="rId22"/>
    <p:sldId id="396" r:id="rId23"/>
    <p:sldId id="333" r:id="rId24"/>
    <p:sldId id="355" r:id="rId25"/>
    <p:sldId id="394" r:id="rId26"/>
    <p:sldId id="345" r:id="rId27"/>
    <p:sldId id="334" r:id="rId28"/>
    <p:sldId id="385" r:id="rId29"/>
    <p:sldId id="350" r:id="rId30"/>
    <p:sldId id="413" r:id="rId31"/>
    <p:sldId id="398" r:id="rId32"/>
    <p:sldId id="399" r:id="rId33"/>
    <p:sldId id="411" r:id="rId34"/>
    <p:sldId id="303" r:id="rId35"/>
    <p:sldId id="416" r:id="rId36"/>
  </p:sldIdLst>
  <p:sldSz cx="10058400" cy="7772400"/>
  <p:notesSz cx="7315200" cy="9601200"/>
  <p:defaultTextStyle>
    <a:defPPr>
      <a:defRPr lang="en-US"/>
    </a:defPPr>
    <a:lvl1pPr marL="0" algn="l" defTabSz="1018824" rtl="0" eaLnBrk="1" latinLnBrk="0" hangingPunct="1">
      <a:defRPr sz="2000"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57">
          <p15:clr>
            <a:srgbClr val="A4A3A4"/>
          </p15:clr>
        </p15:guide>
        <p15:guide id="2" pos="6048">
          <p15:clr>
            <a:srgbClr val="A4A3A4"/>
          </p15:clr>
        </p15:guide>
        <p15:guide id="3" pos="277">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2069"/>
    <a:srgbClr val="00703C"/>
    <a:srgbClr val="6487BE"/>
    <a:srgbClr val="EFEFEF"/>
    <a:srgbClr val="969696"/>
    <a:srgbClr val="8F0C14"/>
    <a:srgbClr val="AFAFAF"/>
    <a:srgbClr val="00487A"/>
    <a:srgbClr val="7F7F7F"/>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943" autoAdjust="0"/>
    <p:restoredTop sz="94660"/>
  </p:normalViewPr>
  <p:slideViewPr>
    <p:cSldViewPr snapToGrid="0" showGuides="1">
      <p:cViewPr varScale="1">
        <p:scale>
          <a:sx n="109" d="100"/>
          <a:sy n="109" d="100"/>
        </p:scale>
        <p:origin x="1512" y="192"/>
      </p:cViewPr>
      <p:guideLst>
        <p:guide orient="horz" pos="757"/>
        <p:guide pos="6048"/>
        <p:guide pos="277"/>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3" d="100"/>
          <a:sy n="83" d="100"/>
        </p:scale>
        <p:origin x="2958"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connordessert/Documents/UA%2021-22/IBA/Book2.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AUM!$B$1</c:f>
              <c:strCache>
                <c:ptCount val="1"/>
                <c:pt idx="0">
                  <c:v>Value</c:v>
                </c:pt>
              </c:strCache>
            </c:strRef>
          </c:tx>
          <c:spPr>
            <a:ln w="28575" cap="rnd">
              <a:solidFill>
                <a:schemeClr val="accent1"/>
              </a:solidFill>
              <a:round/>
            </a:ln>
            <a:effectLst/>
          </c:spPr>
          <c:marker>
            <c:symbol val="none"/>
          </c:marker>
          <c:cat>
            <c:numRef>
              <c:f>AUM!$A$2:$A$144</c:f>
              <c:numCache>
                <c:formatCode>m/d/yy</c:formatCode>
                <c:ptCount val="143"/>
                <c:pt idx="0">
                  <c:v>40118</c:v>
                </c:pt>
                <c:pt idx="1">
                  <c:v>40148</c:v>
                </c:pt>
                <c:pt idx="2">
                  <c:v>40179</c:v>
                </c:pt>
                <c:pt idx="3">
                  <c:v>40210</c:v>
                </c:pt>
                <c:pt idx="4">
                  <c:v>40238</c:v>
                </c:pt>
                <c:pt idx="5">
                  <c:v>40269</c:v>
                </c:pt>
                <c:pt idx="6">
                  <c:v>40299</c:v>
                </c:pt>
                <c:pt idx="7">
                  <c:v>40330</c:v>
                </c:pt>
                <c:pt idx="8">
                  <c:v>40360</c:v>
                </c:pt>
                <c:pt idx="9">
                  <c:v>40391</c:v>
                </c:pt>
                <c:pt idx="10">
                  <c:v>40422</c:v>
                </c:pt>
                <c:pt idx="11">
                  <c:v>40452</c:v>
                </c:pt>
                <c:pt idx="12">
                  <c:v>40483</c:v>
                </c:pt>
                <c:pt idx="13">
                  <c:v>40513</c:v>
                </c:pt>
                <c:pt idx="14">
                  <c:v>40544</c:v>
                </c:pt>
                <c:pt idx="15">
                  <c:v>40575</c:v>
                </c:pt>
                <c:pt idx="16">
                  <c:v>40603</c:v>
                </c:pt>
                <c:pt idx="17">
                  <c:v>40634</c:v>
                </c:pt>
                <c:pt idx="18">
                  <c:v>40664</c:v>
                </c:pt>
                <c:pt idx="19">
                  <c:v>40695</c:v>
                </c:pt>
                <c:pt idx="20">
                  <c:v>40725</c:v>
                </c:pt>
                <c:pt idx="21">
                  <c:v>40756</c:v>
                </c:pt>
                <c:pt idx="22">
                  <c:v>40787</c:v>
                </c:pt>
                <c:pt idx="23">
                  <c:v>40817</c:v>
                </c:pt>
                <c:pt idx="24">
                  <c:v>40848</c:v>
                </c:pt>
                <c:pt idx="25">
                  <c:v>40878</c:v>
                </c:pt>
                <c:pt idx="26">
                  <c:v>40909</c:v>
                </c:pt>
                <c:pt idx="27">
                  <c:v>40940</c:v>
                </c:pt>
                <c:pt idx="28">
                  <c:v>40969</c:v>
                </c:pt>
                <c:pt idx="29">
                  <c:v>41000</c:v>
                </c:pt>
                <c:pt idx="30">
                  <c:v>41030</c:v>
                </c:pt>
                <c:pt idx="31">
                  <c:v>41061</c:v>
                </c:pt>
                <c:pt idx="32">
                  <c:v>41091</c:v>
                </c:pt>
                <c:pt idx="33">
                  <c:v>41122</c:v>
                </c:pt>
                <c:pt idx="34">
                  <c:v>41153</c:v>
                </c:pt>
                <c:pt idx="35">
                  <c:v>41183</c:v>
                </c:pt>
                <c:pt idx="36">
                  <c:v>41214</c:v>
                </c:pt>
                <c:pt idx="37">
                  <c:v>41244</c:v>
                </c:pt>
                <c:pt idx="38">
                  <c:v>41275</c:v>
                </c:pt>
                <c:pt idx="39">
                  <c:v>41306</c:v>
                </c:pt>
                <c:pt idx="40">
                  <c:v>41334</c:v>
                </c:pt>
                <c:pt idx="41">
                  <c:v>41365</c:v>
                </c:pt>
                <c:pt idx="42">
                  <c:v>41395</c:v>
                </c:pt>
                <c:pt idx="43">
                  <c:v>41426</c:v>
                </c:pt>
                <c:pt idx="44">
                  <c:v>41456</c:v>
                </c:pt>
                <c:pt idx="45">
                  <c:v>41487</c:v>
                </c:pt>
                <c:pt idx="46">
                  <c:v>41518</c:v>
                </c:pt>
                <c:pt idx="47">
                  <c:v>41548</c:v>
                </c:pt>
                <c:pt idx="48">
                  <c:v>41579</c:v>
                </c:pt>
                <c:pt idx="49">
                  <c:v>41609</c:v>
                </c:pt>
                <c:pt idx="50">
                  <c:v>41640</c:v>
                </c:pt>
                <c:pt idx="51">
                  <c:v>41671</c:v>
                </c:pt>
                <c:pt idx="52">
                  <c:v>41699</c:v>
                </c:pt>
                <c:pt idx="53">
                  <c:v>41730</c:v>
                </c:pt>
                <c:pt idx="54">
                  <c:v>41760</c:v>
                </c:pt>
                <c:pt idx="55">
                  <c:v>41791</c:v>
                </c:pt>
                <c:pt idx="56">
                  <c:v>41821</c:v>
                </c:pt>
                <c:pt idx="57">
                  <c:v>41852</c:v>
                </c:pt>
                <c:pt idx="58">
                  <c:v>41883</c:v>
                </c:pt>
                <c:pt idx="59">
                  <c:v>41913</c:v>
                </c:pt>
                <c:pt idx="60">
                  <c:v>41944</c:v>
                </c:pt>
                <c:pt idx="61">
                  <c:v>41974</c:v>
                </c:pt>
                <c:pt idx="62">
                  <c:v>42005</c:v>
                </c:pt>
                <c:pt idx="63">
                  <c:v>42036</c:v>
                </c:pt>
                <c:pt idx="64">
                  <c:v>42064</c:v>
                </c:pt>
                <c:pt idx="65">
                  <c:v>42095</c:v>
                </c:pt>
                <c:pt idx="66">
                  <c:v>42125</c:v>
                </c:pt>
                <c:pt idx="67">
                  <c:v>42156</c:v>
                </c:pt>
                <c:pt idx="68">
                  <c:v>42186</c:v>
                </c:pt>
                <c:pt idx="69">
                  <c:v>42217</c:v>
                </c:pt>
                <c:pt idx="70">
                  <c:v>42248</c:v>
                </c:pt>
                <c:pt idx="71">
                  <c:v>42278</c:v>
                </c:pt>
                <c:pt idx="72">
                  <c:v>42309</c:v>
                </c:pt>
                <c:pt idx="73">
                  <c:v>42339</c:v>
                </c:pt>
                <c:pt idx="74">
                  <c:v>42370</c:v>
                </c:pt>
                <c:pt idx="75">
                  <c:v>42401</c:v>
                </c:pt>
                <c:pt idx="76">
                  <c:v>42430</c:v>
                </c:pt>
                <c:pt idx="77">
                  <c:v>42461</c:v>
                </c:pt>
                <c:pt idx="78">
                  <c:v>42491</c:v>
                </c:pt>
                <c:pt idx="79">
                  <c:v>42522</c:v>
                </c:pt>
                <c:pt idx="80">
                  <c:v>42552</c:v>
                </c:pt>
                <c:pt idx="81">
                  <c:v>42583</c:v>
                </c:pt>
                <c:pt idx="82">
                  <c:v>42614</c:v>
                </c:pt>
                <c:pt idx="83">
                  <c:v>42644</c:v>
                </c:pt>
                <c:pt idx="84">
                  <c:v>42675</c:v>
                </c:pt>
                <c:pt idx="85">
                  <c:v>42705</c:v>
                </c:pt>
                <c:pt idx="86">
                  <c:v>42736</c:v>
                </c:pt>
                <c:pt idx="87">
                  <c:v>42767</c:v>
                </c:pt>
                <c:pt idx="88">
                  <c:v>42795</c:v>
                </c:pt>
                <c:pt idx="89">
                  <c:v>42826</c:v>
                </c:pt>
                <c:pt idx="90">
                  <c:v>42856</c:v>
                </c:pt>
                <c:pt idx="91">
                  <c:v>42887</c:v>
                </c:pt>
                <c:pt idx="92">
                  <c:v>42917</c:v>
                </c:pt>
                <c:pt idx="93">
                  <c:v>42948</c:v>
                </c:pt>
                <c:pt idx="94">
                  <c:v>42979</c:v>
                </c:pt>
                <c:pt idx="95">
                  <c:v>43009</c:v>
                </c:pt>
                <c:pt idx="96">
                  <c:v>43040</c:v>
                </c:pt>
                <c:pt idx="97">
                  <c:v>43070</c:v>
                </c:pt>
                <c:pt idx="98">
                  <c:v>43101</c:v>
                </c:pt>
                <c:pt idx="99">
                  <c:v>43132</c:v>
                </c:pt>
                <c:pt idx="100">
                  <c:v>43160</c:v>
                </c:pt>
                <c:pt idx="101">
                  <c:v>43191</c:v>
                </c:pt>
                <c:pt idx="102">
                  <c:v>43221</c:v>
                </c:pt>
                <c:pt idx="103">
                  <c:v>43252</c:v>
                </c:pt>
                <c:pt idx="104">
                  <c:v>43282</c:v>
                </c:pt>
                <c:pt idx="105">
                  <c:v>43313</c:v>
                </c:pt>
                <c:pt idx="106">
                  <c:v>43344</c:v>
                </c:pt>
                <c:pt idx="107">
                  <c:v>43374</c:v>
                </c:pt>
                <c:pt idx="108">
                  <c:v>43405</c:v>
                </c:pt>
                <c:pt idx="109">
                  <c:v>43435</c:v>
                </c:pt>
                <c:pt idx="110">
                  <c:v>43466</c:v>
                </c:pt>
                <c:pt idx="111">
                  <c:v>43497</c:v>
                </c:pt>
                <c:pt idx="112">
                  <c:v>43525</c:v>
                </c:pt>
                <c:pt idx="113">
                  <c:v>43556</c:v>
                </c:pt>
                <c:pt idx="114">
                  <c:v>43586</c:v>
                </c:pt>
                <c:pt idx="115">
                  <c:v>43617</c:v>
                </c:pt>
                <c:pt idx="116">
                  <c:v>43647</c:v>
                </c:pt>
                <c:pt idx="117">
                  <c:v>43678</c:v>
                </c:pt>
                <c:pt idx="118">
                  <c:v>43709</c:v>
                </c:pt>
                <c:pt idx="119">
                  <c:v>43739</c:v>
                </c:pt>
                <c:pt idx="120">
                  <c:v>43770</c:v>
                </c:pt>
                <c:pt idx="121">
                  <c:v>43800</c:v>
                </c:pt>
                <c:pt idx="122">
                  <c:v>43831</c:v>
                </c:pt>
                <c:pt idx="123">
                  <c:v>43862</c:v>
                </c:pt>
                <c:pt idx="124">
                  <c:v>43891</c:v>
                </c:pt>
                <c:pt idx="125">
                  <c:v>43922</c:v>
                </c:pt>
                <c:pt idx="126">
                  <c:v>43952</c:v>
                </c:pt>
                <c:pt idx="127">
                  <c:v>43983</c:v>
                </c:pt>
                <c:pt idx="128">
                  <c:v>44013</c:v>
                </c:pt>
                <c:pt idx="129">
                  <c:v>44044</c:v>
                </c:pt>
                <c:pt idx="130">
                  <c:v>44075</c:v>
                </c:pt>
                <c:pt idx="131">
                  <c:v>44105</c:v>
                </c:pt>
                <c:pt idx="132">
                  <c:v>44136</c:v>
                </c:pt>
                <c:pt idx="133">
                  <c:v>44166</c:v>
                </c:pt>
                <c:pt idx="134">
                  <c:v>44197</c:v>
                </c:pt>
                <c:pt idx="135">
                  <c:v>44228</c:v>
                </c:pt>
                <c:pt idx="136">
                  <c:v>44256</c:v>
                </c:pt>
                <c:pt idx="137">
                  <c:v>44287</c:v>
                </c:pt>
                <c:pt idx="138">
                  <c:v>44317</c:v>
                </c:pt>
                <c:pt idx="139">
                  <c:v>44348</c:v>
                </c:pt>
                <c:pt idx="140">
                  <c:v>44378</c:v>
                </c:pt>
                <c:pt idx="141">
                  <c:v>44409</c:v>
                </c:pt>
                <c:pt idx="142">
                  <c:v>44440</c:v>
                </c:pt>
              </c:numCache>
            </c:numRef>
          </c:cat>
          <c:val>
            <c:numRef>
              <c:f>AUM!$B$2:$B$144</c:f>
              <c:numCache>
                <c:formatCode>"$"#,##0.00_);[Red]\("$"#,##0.00\)</c:formatCode>
                <c:ptCount val="143"/>
                <c:pt idx="0">
                  <c:v>315000</c:v>
                </c:pt>
                <c:pt idx="1">
                  <c:v>319220.25</c:v>
                </c:pt>
                <c:pt idx="2">
                  <c:v>326138.68</c:v>
                </c:pt>
                <c:pt idx="3">
                  <c:v>314530.37</c:v>
                </c:pt>
                <c:pt idx="4">
                  <c:v>325023.78000000003</c:v>
                </c:pt>
                <c:pt idx="5">
                  <c:v>341268.7</c:v>
                </c:pt>
                <c:pt idx="6">
                  <c:v>343256.98</c:v>
                </c:pt>
                <c:pt idx="7">
                  <c:v>316342.90999999997</c:v>
                </c:pt>
                <c:pt idx="8">
                  <c:v>341268.7</c:v>
                </c:pt>
                <c:pt idx="9">
                  <c:v>301012.51</c:v>
                </c:pt>
                <c:pt idx="10">
                  <c:v>307180.7</c:v>
                </c:pt>
                <c:pt idx="11">
                  <c:v>334663.84000000003</c:v>
                </c:pt>
                <c:pt idx="12">
                  <c:v>350875.82</c:v>
                </c:pt>
                <c:pt idx="13">
                  <c:v>349903.63</c:v>
                </c:pt>
                <c:pt idx="14">
                  <c:v>373068.75</c:v>
                </c:pt>
                <c:pt idx="15">
                  <c:v>386617.2</c:v>
                </c:pt>
                <c:pt idx="16">
                  <c:v>399955.89</c:v>
                </c:pt>
                <c:pt idx="17">
                  <c:v>399108.64</c:v>
                </c:pt>
                <c:pt idx="18">
                  <c:v>409113.02</c:v>
                </c:pt>
                <c:pt idx="19">
                  <c:v>403890.26</c:v>
                </c:pt>
                <c:pt idx="20">
                  <c:v>391498.97</c:v>
                </c:pt>
                <c:pt idx="21">
                  <c:v>382660.65</c:v>
                </c:pt>
                <c:pt idx="22">
                  <c:v>357900.24</c:v>
                </c:pt>
                <c:pt idx="23">
                  <c:v>329439.57</c:v>
                </c:pt>
                <c:pt idx="24">
                  <c:v>367715.97</c:v>
                </c:pt>
                <c:pt idx="25">
                  <c:v>366958.14</c:v>
                </c:pt>
                <c:pt idx="26">
                  <c:v>365403.92</c:v>
                </c:pt>
                <c:pt idx="27">
                  <c:v>387101.3</c:v>
                </c:pt>
                <c:pt idx="28">
                  <c:v>395121.37</c:v>
                </c:pt>
                <c:pt idx="29">
                  <c:v>401111.8</c:v>
                </c:pt>
                <c:pt idx="30">
                  <c:v>398005.99</c:v>
                </c:pt>
                <c:pt idx="31">
                  <c:v>368457.76</c:v>
                </c:pt>
                <c:pt idx="32">
                  <c:v>383042.19</c:v>
                </c:pt>
                <c:pt idx="33">
                  <c:v>382058.69</c:v>
                </c:pt>
                <c:pt idx="34">
                  <c:v>391891.57</c:v>
                </c:pt>
                <c:pt idx="35">
                  <c:v>404749.57</c:v>
                </c:pt>
                <c:pt idx="36">
                  <c:v>410206.56</c:v>
                </c:pt>
                <c:pt idx="37">
                  <c:v>406710.97</c:v>
                </c:pt>
                <c:pt idx="38">
                  <c:v>413975.6</c:v>
                </c:pt>
                <c:pt idx="39">
                  <c:v>427377.2</c:v>
                </c:pt>
                <c:pt idx="40">
                  <c:v>426581.78</c:v>
                </c:pt>
                <c:pt idx="41">
                  <c:v>432489.36</c:v>
                </c:pt>
                <c:pt idx="42">
                  <c:v>451071.94</c:v>
                </c:pt>
                <c:pt idx="43">
                  <c:v>446735.08</c:v>
                </c:pt>
                <c:pt idx="44">
                  <c:v>433686.76</c:v>
                </c:pt>
                <c:pt idx="45">
                  <c:v>458737.39</c:v>
                </c:pt>
                <c:pt idx="46">
                  <c:v>450226.62</c:v>
                </c:pt>
                <c:pt idx="47">
                  <c:v>461183.51</c:v>
                </c:pt>
                <c:pt idx="48">
                  <c:v>480054.73</c:v>
                </c:pt>
                <c:pt idx="49">
                  <c:v>484196.55</c:v>
                </c:pt>
                <c:pt idx="50">
                  <c:v>494141.91</c:v>
                </c:pt>
                <c:pt idx="51">
                  <c:v>474164.89</c:v>
                </c:pt>
                <c:pt idx="52">
                  <c:v>507743.64</c:v>
                </c:pt>
                <c:pt idx="53">
                  <c:v>515322.61</c:v>
                </c:pt>
                <c:pt idx="54">
                  <c:v>517414.61</c:v>
                </c:pt>
                <c:pt idx="55">
                  <c:v>523771.98</c:v>
                </c:pt>
                <c:pt idx="56">
                  <c:v>545451.79</c:v>
                </c:pt>
                <c:pt idx="57">
                  <c:v>537319.14</c:v>
                </c:pt>
                <c:pt idx="58">
                  <c:v>549411.13</c:v>
                </c:pt>
                <c:pt idx="59">
                  <c:v>519635.95</c:v>
                </c:pt>
                <c:pt idx="60">
                  <c:v>523741.81</c:v>
                </c:pt>
                <c:pt idx="61">
                  <c:v>535413.18000000005</c:v>
                </c:pt>
                <c:pt idx="62">
                  <c:v>525812.31999999995</c:v>
                </c:pt>
                <c:pt idx="63">
                  <c:v>509550.02</c:v>
                </c:pt>
                <c:pt idx="64">
                  <c:v>539831.44999999995</c:v>
                </c:pt>
                <c:pt idx="65">
                  <c:v>531407.12</c:v>
                </c:pt>
                <c:pt idx="66">
                  <c:v>538827.32999999996</c:v>
                </c:pt>
                <c:pt idx="67">
                  <c:v>532988.81999999995</c:v>
                </c:pt>
                <c:pt idx="68">
                  <c:v>522193.86</c:v>
                </c:pt>
                <c:pt idx="69">
                  <c:v>516628.13</c:v>
                </c:pt>
                <c:pt idx="70">
                  <c:v>485117.74</c:v>
                </c:pt>
                <c:pt idx="71">
                  <c:v>466599.26</c:v>
                </c:pt>
                <c:pt idx="72">
                  <c:v>491689.27</c:v>
                </c:pt>
                <c:pt idx="73">
                  <c:v>483057.37</c:v>
                </c:pt>
                <c:pt idx="74">
                  <c:v>469457.3</c:v>
                </c:pt>
                <c:pt idx="75">
                  <c:v>449907.62</c:v>
                </c:pt>
                <c:pt idx="76">
                  <c:v>455303.98</c:v>
                </c:pt>
                <c:pt idx="77">
                  <c:v>480870.35</c:v>
                </c:pt>
                <c:pt idx="78">
                  <c:v>486224.76</c:v>
                </c:pt>
                <c:pt idx="79">
                  <c:v>480764.71</c:v>
                </c:pt>
                <c:pt idx="80">
                  <c:v>478953.33</c:v>
                </c:pt>
                <c:pt idx="81">
                  <c:v>501585.21</c:v>
                </c:pt>
                <c:pt idx="82">
                  <c:v>500016.57</c:v>
                </c:pt>
                <c:pt idx="83">
                  <c:v>500529</c:v>
                </c:pt>
                <c:pt idx="84">
                  <c:v>494101.04</c:v>
                </c:pt>
                <c:pt idx="85">
                  <c:v>511266</c:v>
                </c:pt>
                <c:pt idx="86">
                  <c:v>506159.73</c:v>
                </c:pt>
                <c:pt idx="87">
                  <c:v>511473.23</c:v>
                </c:pt>
                <c:pt idx="88">
                  <c:v>517958.97</c:v>
                </c:pt>
                <c:pt idx="89">
                  <c:v>527175.28</c:v>
                </c:pt>
                <c:pt idx="90">
                  <c:v>537815.11</c:v>
                </c:pt>
                <c:pt idx="91">
                  <c:v>544758.13</c:v>
                </c:pt>
                <c:pt idx="92">
                  <c:v>542862.74</c:v>
                </c:pt>
                <c:pt idx="93">
                  <c:v>550498.29</c:v>
                </c:pt>
                <c:pt idx="94">
                  <c:v>546293.44999999995</c:v>
                </c:pt>
                <c:pt idx="95">
                  <c:v>559836.93999999994</c:v>
                </c:pt>
                <c:pt idx="96">
                  <c:v>562645.19999999995</c:v>
                </c:pt>
                <c:pt idx="97">
                  <c:v>564253.44999999995</c:v>
                </c:pt>
                <c:pt idx="98">
                  <c:v>561727.31999999995</c:v>
                </c:pt>
                <c:pt idx="99">
                  <c:v>570715.15</c:v>
                </c:pt>
                <c:pt idx="100">
                  <c:v>538830.01</c:v>
                </c:pt>
                <c:pt idx="101">
                  <c:v>536833.28000000003</c:v>
                </c:pt>
                <c:pt idx="102">
                  <c:v>540000</c:v>
                </c:pt>
                <c:pt idx="103">
                  <c:v>546268.15</c:v>
                </c:pt>
                <c:pt idx="104">
                  <c:v>554500.06999999995</c:v>
                </c:pt>
                <c:pt idx="105">
                  <c:v>567109.39</c:v>
                </c:pt>
                <c:pt idx="106">
                  <c:v>579241.13</c:v>
                </c:pt>
                <c:pt idx="107">
                  <c:v>573903.53</c:v>
                </c:pt>
                <c:pt idx="108">
                  <c:v>549175.46</c:v>
                </c:pt>
                <c:pt idx="109">
                  <c:v>572423.5</c:v>
                </c:pt>
                <c:pt idx="110">
                  <c:v>529931.56000000006</c:v>
                </c:pt>
                <c:pt idx="111">
                  <c:v>571723.18000000005</c:v>
                </c:pt>
                <c:pt idx="112">
                  <c:v>576042.53</c:v>
                </c:pt>
                <c:pt idx="113">
                  <c:v>581898.12</c:v>
                </c:pt>
                <c:pt idx="114">
                  <c:v>609831.9</c:v>
                </c:pt>
                <c:pt idx="115">
                  <c:v>584175.9</c:v>
                </c:pt>
                <c:pt idx="116">
                  <c:v>615619.01</c:v>
                </c:pt>
                <c:pt idx="117">
                  <c:v>626844.92000000004</c:v>
                </c:pt>
                <c:pt idx="118">
                  <c:v>614932.6</c:v>
                </c:pt>
                <c:pt idx="119">
                  <c:v>617152.93999999994</c:v>
                </c:pt>
                <c:pt idx="120">
                  <c:v>621288.52</c:v>
                </c:pt>
                <c:pt idx="121">
                  <c:v>636613.31999999995</c:v>
                </c:pt>
                <c:pt idx="122">
                  <c:v>647961.34</c:v>
                </c:pt>
                <c:pt idx="123">
                  <c:v>645134.5</c:v>
                </c:pt>
                <c:pt idx="124">
                  <c:v>1087864.07</c:v>
                </c:pt>
                <c:pt idx="125">
                  <c:v>996206.47</c:v>
                </c:pt>
                <c:pt idx="126">
                  <c:v>1095619.72</c:v>
                </c:pt>
                <c:pt idx="127">
                  <c:v>1173086.32</c:v>
                </c:pt>
                <c:pt idx="128">
                  <c:v>1176570.6299999999</c:v>
                </c:pt>
                <c:pt idx="129">
                  <c:v>1206970.29</c:v>
                </c:pt>
                <c:pt idx="130">
                  <c:v>1236910.6200000001</c:v>
                </c:pt>
                <c:pt idx="131">
                  <c:v>1221656.07</c:v>
                </c:pt>
                <c:pt idx="132">
                  <c:v>1227467.53</c:v>
                </c:pt>
                <c:pt idx="133">
                  <c:v>1339531.1000000001</c:v>
                </c:pt>
                <c:pt idx="134">
                  <c:v>1406014.03</c:v>
                </c:pt>
                <c:pt idx="135">
                  <c:v>1429798.18</c:v>
                </c:pt>
                <c:pt idx="136">
                  <c:v>1474043.52</c:v>
                </c:pt>
                <c:pt idx="137">
                  <c:v>1523758.66</c:v>
                </c:pt>
                <c:pt idx="138">
                  <c:v>1584147.43</c:v>
                </c:pt>
                <c:pt idx="139">
                  <c:v>1614623.57</c:v>
                </c:pt>
                <c:pt idx="140">
                  <c:v>1601940.26</c:v>
                </c:pt>
                <c:pt idx="141">
                  <c:v>1614708.21</c:v>
                </c:pt>
                <c:pt idx="142">
                  <c:v>1646818.03</c:v>
                </c:pt>
              </c:numCache>
            </c:numRef>
          </c:val>
          <c:smooth val="0"/>
          <c:extLst>
            <c:ext xmlns:c16="http://schemas.microsoft.com/office/drawing/2014/chart" uri="{C3380CC4-5D6E-409C-BE32-E72D297353CC}">
              <c16:uniqueId val="{00000000-23ED-EB49-9E9D-FFF972DA8A49}"/>
            </c:ext>
          </c:extLst>
        </c:ser>
        <c:dLbls>
          <c:showLegendKey val="0"/>
          <c:showVal val="0"/>
          <c:showCatName val="0"/>
          <c:showSerName val="0"/>
          <c:showPercent val="0"/>
          <c:showBubbleSize val="0"/>
        </c:dLbls>
        <c:smooth val="0"/>
        <c:axId val="1645300944"/>
        <c:axId val="1707132384"/>
      </c:lineChart>
      <c:dateAx>
        <c:axId val="1645300944"/>
        <c:scaling>
          <c:orientation val="minMax"/>
        </c:scaling>
        <c:delete val="0"/>
        <c:axPos val="b"/>
        <c:numFmt formatCode="m/d/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07132384"/>
        <c:crosses val="autoZero"/>
        <c:auto val="1"/>
        <c:lblOffset val="100"/>
        <c:baseTimeUnit val="months"/>
      </c:dateAx>
      <c:valAx>
        <c:axId val="1707132384"/>
        <c:scaling>
          <c:orientation val="minMax"/>
        </c:scaling>
        <c:delete val="0"/>
        <c:axPos val="l"/>
        <c:majorGridlines>
          <c:spPr>
            <a:ln w="9525" cap="flat" cmpd="sng" algn="ctr">
              <a:solidFill>
                <a:schemeClr val="tx1">
                  <a:lumMod val="15000"/>
                  <a:lumOff val="85000"/>
                </a:schemeClr>
              </a:solidFill>
              <a:round/>
            </a:ln>
            <a:effectLst/>
          </c:spPr>
        </c:majorGridlines>
        <c:numFmt formatCode="&quot;$&quot;#,##0.0_);[Red]\(&quot;$&quot;#,##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645300944"/>
        <c:crosses val="autoZero"/>
        <c:crossBetween val="between"/>
        <c:dispUnits>
          <c:builtInUnit val="millions"/>
        </c:dispUnits>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TWR!$B$176</c:f>
              <c:strCache>
                <c:ptCount val="1"/>
                <c:pt idx="0">
                  <c:v>S&amp;P 500</c:v>
                </c:pt>
              </c:strCache>
            </c:strRef>
          </c:tx>
          <c:spPr>
            <a:ln w="28575" cap="rnd">
              <a:solidFill>
                <a:schemeClr val="accent2"/>
              </a:solidFill>
              <a:round/>
            </a:ln>
            <a:effectLst/>
          </c:spPr>
          <c:marker>
            <c:symbol val="none"/>
          </c:marker>
          <c:cat>
            <c:numRef>
              <c:f>TWR!$A$177:$A$319</c:f>
              <c:numCache>
                <c:formatCode>m/d/yy</c:formatCode>
                <c:ptCount val="143"/>
                <c:pt idx="0">
                  <c:v>40118</c:v>
                </c:pt>
                <c:pt idx="1">
                  <c:v>40148</c:v>
                </c:pt>
                <c:pt idx="2">
                  <c:v>40179</c:v>
                </c:pt>
                <c:pt idx="3">
                  <c:v>40210</c:v>
                </c:pt>
                <c:pt idx="4">
                  <c:v>40238</c:v>
                </c:pt>
                <c:pt idx="5">
                  <c:v>40269</c:v>
                </c:pt>
                <c:pt idx="6">
                  <c:v>40299</c:v>
                </c:pt>
                <c:pt idx="7">
                  <c:v>40330</c:v>
                </c:pt>
                <c:pt idx="8">
                  <c:v>40360</c:v>
                </c:pt>
                <c:pt idx="9">
                  <c:v>40391</c:v>
                </c:pt>
                <c:pt idx="10">
                  <c:v>40422</c:v>
                </c:pt>
                <c:pt idx="11">
                  <c:v>40452</c:v>
                </c:pt>
                <c:pt idx="12">
                  <c:v>40483</c:v>
                </c:pt>
                <c:pt idx="13">
                  <c:v>40513</c:v>
                </c:pt>
                <c:pt idx="14">
                  <c:v>40544</c:v>
                </c:pt>
                <c:pt idx="15">
                  <c:v>40575</c:v>
                </c:pt>
                <c:pt idx="16">
                  <c:v>40603</c:v>
                </c:pt>
                <c:pt idx="17">
                  <c:v>40634</c:v>
                </c:pt>
                <c:pt idx="18">
                  <c:v>40664</c:v>
                </c:pt>
                <c:pt idx="19">
                  <c:v>40695</c:v>
                </c:pt>
                <c:pt idx="20">
                  <c:v>40725</c:v>
                </c:pt>
                <c:pt idx="21">
                  <c:v>40756</c:v>
                </c:pt>
                <c:pt idx="22">
                  <c:v>40787</c:v>
                </c:pt>
                <c:pt idx="23">
                  <c:v>40817</c:v>
                </c:pt>
                <c:pt idx="24">
                  <c:v>40848</c:v>
                </c:pt>
                <c:pt idx="25">
                  <c:v>40878</c:v>
                </c:pt>
                <c:pt idx="26">
                  <c:v>40909</c:v>
                </c:pt>
                <c:pt idx="27">
                  <c:v>40940</c:v>
                </c:pt>
                <c:pt idx="28">
                  <c:v>40969</c:v>
                </c:pt>
                <c:pt idx="29">
                  <c:v>41000</c:v>
                </c:pt>
                <c:pt idx="30">
                  <c:v>41030</c:v>
                </c:pt>
                <c:pt idx="31">
                  <c:v>41061</c:v>
                </c:pt>
                <c:pt idx="32">
                  <c:v>41091</c:v>
                </c:pt>
                <c:pt idx="33">
                  <c:v>41122</c:v>
                </c:pt>
                <c:pt idx="34">
                  <c:v>41153</c:v>
                </c:pt>
                <c:pt idx="35">
                  <c:v>41183</c:v>
                </c:pt>
                <c:pt idx="36">
                  <c:v>41214</c:v>
                </c:pt>
                <c:pt idx="37">
                  <c:v>41244</c:v>
                </c:pt>
                <c:pt idx="38">
                  <c:v>41275</c:v>
                </c:pt>
                <c:pt idx="39">
                  <c:v>41306</c:v>
                </c:pt>
                <c:pt idx="40">
                  <c:v>41334</c:v>
                </c:pt>
                <c:pt idx="41">
                  <c:v>41365</c:v>
                </c:pt>
                <c:pt idx="42">
                  <c:v>41395</c:v>
                </c:pt>
                <c:pt idx="43">
                  <c:v>41426</c:v>
                </c:pt>
                <c:pt idx="44">
                  <c:v>41456</c:v>
                </c:pt>
                <c:pt idx="45">
                  <c:v>41487</c:v>
                </c:pt>
                <c:pt idx="46">
                  <c:v>41518</c:v>
                </c:pt>
                <c:pt idx="47">
                  <c:v>41548</c:v>
                </c:pt>
                <c:pt idx="48">
                  <c:v>41579</c:v>
                </c:pt>
                <c:pt idx="49">
                  <c:v>41609</c:v>
                </c:pt>
                <c:pt idx="50">
                  <c:v>41640</c:v>
                </c:pt>
                <c:pt idx="51">
                  <c:v>41671</c:v>
                </c:pt>
                <c:pt idx="52">
                  <c:v>41699</c:v>
                </c:pt>
                <c:pt idx="53">
                  <c:v>41730</c:v>
                </c:pt>
                <c:pt idx="54">
                  <c:v>41760</c:v>
                </c:pt>
                <c:pt idx="55">
                  <c:v>41791</c:v>
                </c:pt>
                <c:pt idx="56">
                  <c:v>41821</c:v>
                </c:pt>
                <c:pt idx="57">
                  <c:v>41852</c:v>
                </c:pt>
                <c:pt idx="58">
                  <c:v>41883</c:v>
                </c:pt>
                <c:pt idx="59">
                  <c:v>41913</c:v>
                </c:pt>
                <c:pt idx="60">
                  <c:v>41944</c:v>
                </c:pt>
                <c:pt idx="61">
                  <c:v>41974</c:v>
                </c:pt>
                <c:pt idx="62">
                  <c:v>42005</c:v>
                </c:pt>
                <c:pt idx="63">
                  <c:v>42036</c:v>
                </c:pt>
                <c:pt idx="64">
                  <c:v>42064</c:v>
                </c:pt>
                <c:pt idx="65">
                  <c:v>42095</c:v>
                </c:pt>
                <c:pt idx="66">
                  <c:v>42125</c:v>
                </c:pt>
                <c:pt idx="67">
                  <c:v>42156</c:v>
                </c:pt>
                <c:pt idx="68">
                  <c:v>42186</c:v>
                </c:pt>
                <c:pt idx="69">
                  <c:v>42217</c:v>
                </c:pt>
                <c:pt idx="70">
                  <c:v>42248</c:v>
                </c:pt>
                <c:pt idx="71">
                  <c:v>42278</c:v>
                </c:pt>
                <c:pt idx="72">
                  <c:v>42309</c:v>
                </c:pt>
                <c:pt idx="73">
                  <c:v>42339</c:v>
                </c:pt>
                <c:pt idx="74">
                  <c:v>42370</c:v>
                </c:pt>
                <c:pt idx="75">
                  <c:v>42401</c:v>
                </c:pt>
                <c:pt idx="76">
                  <c:v>42430</c:v>
                </c:pt>
                <c:pt idx="77">
                  <c:v>42461</c:v>
                </c:pt>
                <c:pt idx="78">
                  <c:v>42491</c:v>
                </c:pt>
                <c:pt idx="79">
                  <c:v>42522</c:v>
                </c:pt>
                <c:pt idx="80">
                  <c:v>42552</c:v>
                </c:pt>
                <c:pt idx="81">
                  <c:v>42583</c:v>
                </c:pt>
                <c:pt idx="82">
                  <c:v>42614</c:v>
                </c:pt>
                <c:pt idx="83">
                  <c:v>42644</c:v>
                </c:pt>
                <c:pt idx="84">
                  <c:v>42675</c:v>
                </c:pt>
                <c:pt idx="85">
                  <c:v>42705</c:v>
                </c:pt>
                <c:pt idx="86">
                  <c:v>42736</c:v>
                </c:pt>
                <c:pt idx="87">
                  <c:v>42767</c:v>
                </c:pt>
                <c:pt idx="88">
                  <c:v>42795</c:v>
                </c:pt>
                <c:pt idx="89">
                  <c:v>42826</c:v>
                </c:pt>
                <c:pt idx="90">
                  <c:v>42856</c:v>
                </c:pt>
                <c:pt idx="91">
                  <c:v>42887</c:v>
                </c:pt>
                <c:pt idx="92">
                  <c:v>42917</c:v>
                </c:pt>
                <c:pt idx="93">
                  <c:v>42948</c:v>
                </c:pt>
                <c:pt idx="94">
                  <c:v>42979</c:v>
                </c:pt>
                <c:pt idx="95">
                  <c:v>43009</c:v>
                </c:pt>
                <c:pt idx="96">
                  <c:v>43040</c:v>
                </c:pt>
                <c:pt idx="97">
                  <c:v>43070</c:v>
                </c:pt>
                <c:pt idx="98">
                  <c:v>43101</c:v>
                </c:pt>
                <c:pt idx="99">
                  <c:v>43132</c:v>
                </c:pt>
                <c:pt idx="100">
                  <c:v>43160</c:v>
                </c:pt>
                <c:pt idx="101">
                  <c:v>43191</c:v>
                </c:pt>
                <c:pt idx="102">
                  <c:v>43221</c:v>
                </c:pt>
                <c:pt idx="103">
                  <c:v>43252</c:v>
                </c:pt>
                <c:pt idx="104">
                  <c:v>43282</c:v>
                </c:pt>
                <c:pt idx="105">
                  <c:v>43313</c:v>
                </c:pt>
                <c:pt idx="106">
                  <c:v>43344</c:v>
                </c:pt>
                <c:pt idx="107">
                  <c:v>43374</c:v>
                </c:pt>
                <c:pt idx="108">
                  <c:v>43405</c:v>
                </c:pt>
                <c:pt idx="109">
                  <c:v>43435</c:v>
                </c:pt>
                <c:pt idx="110">
                  <c:v>43466</c:v>
                </c:pt>
                <c:pt idx="111">
                  <c:v>43497</c:v>
                </c:pt>
                <c:pt idx="112">
                  <c:v>43525</c:v>
                </c:pt>
                <c:pt idx="113">
                  <c:v>43556</c:v>
                </c:pt>
                <c:pt idx="114">
                  <c:v>43586</c:v>
                </c:pt>
                <c:pt idx="115">
                  <c:v>43617</c:v>
                </c:pt>
                <c:pt idx="116">
                  <c:v>43647</c:v>
                </c:pt>
                <c:pt idx="117">
                  <c:v>43678</c:v>
                </c:pt>
                <c:pt idx="118">
                  <c:v>43709</c:v>
                </c:pt>
                <c:pt idx="119">
                  <c:v>43739</c:v>
                </c:pt>
                <c:pt idx="120">
                  <c:v>43770</c:v>
                </c:pt>
                <c:pt idx="121">
                  <c:v>43800</c:v>
                </c:pt>
                <c:pt idx="122">
                  <c:v>43831</c:v>
                </c:pt>
                <c:pt idx="123">
                  <c:v>43862</c:v>
                </c:pt>
                <c:pt idx="124">
                  <c:v>43891</c:v>
                </c:pt>
                <c:pt idx="125">
                  <c:v>43922</c:v>
                </c:pt>
                <c:pt idx="126">
                  <c:v>43952</c:v>
                </c:pt>
                <c:pt idx="127">
                  <c:v>43983</c:v>
                </c:pt>
                <c:pt idx="128">
                  <c:v>44013</c:v>
                </c:pt>
                <c:pt idx="129">
                  <c:v>44044</c:v>
                </c:pt>
                <c:pt idx="130">
                  <c:v>44075</c:v>
                </c:pt>
                <c:pt idx="131">
                  <c:v>44105</c:v>
                </c:pt>
                <c:pt idx="132">
                  <c:v>44136</c:v>
                </c:pt>
                <c:pt idx="133">
                  <c:v>44166</c:v>
                </c:pt>
                <c:pt idx="134">
                  <c:v>44197</c:v>
                </c:pt>
                <c:pt idx="135">
                  <c:v>44228</c:v>
                </c:pt>
                <c:pt idx="136">
                  <c:v>44256</c:v>
                </c:pt>
                <c:pt idx="137">
                  <c:v>44287</c:v>
                </c:pt>
                <c:pt idx="138">
                  <c:v>44317</c:v>
                </c:pt>
                <c:pt idx="139">
                  <c:v>44348</c:v>
                </c:pt>
                <c:pt idx="140">
                  <c:v>44378</c:v>
                </c:pt>
                <c:pt idx="141">
                  <c:v>44409</c:v>
                </c:pt>
                <c:pt idx="142">
                  <c:v>44440</c:v>
                </c:pt>
              </c:numCache>
            </c:numRef>
          </c:cat>
          <c:val>
            <c:numRef>
              <c:f>TWR!$B$177:$B$319</c:f>
              <c:numCache>
                <c:formatCode>0.00%</c:formatCode>
                <c:ptCount val="143"/>
                <c:pt idx="0" formatCode="General">
                  <c:v>0</c:v>
                </c:pt>
                <c:pt idx="1">
                  <c:v>1.7770597738287375E-2</c:v>
                </c:pt>
                <c:pt idx="2">
                  <c:v>-1.9860719403448357E-2</c:v>
                </c:pt>
                <c:pt idx="3">
                  <c:v>8.0866715953378243E-3</c:v>
                </c:pt>
                <c:pt idx="4">
                  <c:v>6.7358506065003709E-2</c:v>
                </c:pt>
                <c:pt idx="5">
                  <c:v>8.3111999488878485E-2</c:v>
                </c:pt>
                <c:pt idx="6">
                  <c:v>-5.67709902065483E-3</c:v>
                </c:pt>
                <c:pt idx="7">
                  <c:v>-5.9253580131979011E-2</c:v>
                </c:pt>
                <c:pt idx="8">
                  <c:v>5.4489197995670757E-3</c:v>
                </c:pt>
                <c:pt idx="9">
                  <c:v>-4.2258791745388713E-2</c:v>
                </c:pt>
                <c:pt idx="10">
                  <c:v>4.1592508419813212E-2</c:v>
                </c:pt>
                <c:pt idx="11">
                  <c:v>7.9981380575559147E-2</c:v>
                </c:pt>
                <c:pt idx="12">
                  <c:v>7.7507917818971483E-2</c:v>
                </c:pt>
                <c:pt idx="13">
                  <c:v>0.14786926243348564</c:v>
                </c:pt>
                <c:pt idx="14">
                  <c:v>0.17386343929976333</c:v>
                </c:pt>
                <c:pt idx="15">
                  <c:v>0.21137610324653378</c:v>
                </c:pt>
                <c:pt idx="16">
                  <c:v>0.21010742677728755</c:v>
                </c:pt>
                <c:pt idx="17">
                  <c:v>0.24458987066801696</c:v>
                </c:pt>
                <c:pt idx="18">
                  <c:v>0.22778675282714023</c:v>
                </c:pt>
                <c:pt idx="19">
                  <c:v>0.20537042614751289</c:v>
                </c:pt>
                <c:pt idx="20">
                  <c:v>0.17948577530735688</c:v>
                </c:pt>
                <c:pt idx="21">
                  <c:v>0.11250148316493669</c:v>
                </c:pt>
                <c:pt idx="22">
                  <c:v>3.266613729087342E-2</c:v>
                </c:pt>
                <c:pt idx="23">
                  <c:v>0.14390807115540771</c:v>
                </c:pt>
                <c:pt idx="24">
                  <c:v>0.13812144610863109</c:v>
                </c:pt>
                <c:pt idx="25">
                  <c:v>0.147832753758111</c:v>
                </c:pt>
                <c:pt idx="26">
                  <c:v>0.19785876618931497</c:v>
                </c:pt>
                <c:pt idx="27">
                  <c:v>0.24647919461862045</c:v>
                </c:pt>
                <c:pt idx="28">
                  <c:v>0.28553435009994144</c:v>
                </c:pt>
                <c:pt idx="29">
                  <c:v>0.27589605980120924</c:v>
                </c:pt>
                <c:pt idx="30">
                  <c:v>0.19596031506986744</c:v>
                </c:pt>
                <c:pt idx="31">
                  <c:v>0.24326643118570956</c:v>
                </c:pt>
                <c:pt idx="32">
                  <c:v>0.25892865292114919</c:v>
                </c:pt>
                <c:pt idx="33">
                  <c:v>0.28380931518852037</c:v>
                </c:pt>
                <c:pt idx="34">
                  <c:v>0.31492383377599986</c:v>
                </c:pt>
                <c:pt idx="35">
                  <c:v>0.28890227540319158</c:v>
                </c:pt>
                <c:pt idx="36">
                  <c:v>0.2925713972782773</c:v>
                </c:pt>
                <c:pt idx="37">
                  <c:v>0.30170769329061708</c:v>
                </c:pt>
                <c:pt idx="38">
                  <c:v>0.36735029161304333</c:v>
                </c:pt>
                <c:pt idx="39">
                  <c:v>0.38247401038671702</c:v>
                </c:pt>
                <c:pt idx="40">
                  <c:v>0.43222620775261622</c:v>
                </c:pt>
                <c:pt idx="41">
                  <c:v>0.45812911293045899</c:v>
                </c:pt>
                <c:pt idx="42">
                  <c:v>0.48840393198433696</c:v>
                </c:pt>
                <c:pt idx="43">
                  <c:v>0.46607887699314454</c:v>
                </c:pt>
                <c:pt idx="44">
                  <c:v>0.53859423345472379</c:v>
                </c:pt>
                <c:pt idx="45">
                  <c:v>0.49043929063643654</c:v>
                </c:pt>
                <c:pt idx="46">
                  <c:v>0.53477907687814219</c:v>
                </c:pt>
                <c:pt idx="47">
                  <c:v>0.60322371603552205</c:v>
                </c:pt>
                <c:pt idx="48">
                  <c:v>0.64819327692742901</c:v>
                </c:pt>
                <c:pt idx="49">
                  <c:v>0.68702938035650618</c:v>
                </c:pt>
                <c:pt idx="50">
                  <c:v>0.62699999087283032</c:v>
                </c:pt>
                <c:pt idx="51">
                  <c:v>0.69715141060394403</c:v>
                </c:pt>
                <c:pt idx="52">
                  <c:v>0.70891633124321074</c:v>
                </c:pt>
                <c:pt idx="53">
                  <c:v>0.7195129742705102</c:v>
                </c:pt>
                <c:pt idx="54">
                  <c:v>0.75567481722844287</c:v>
                </c:pt>
                <c:pt idx="55">
                  <c:v>0.78913501820870091</c:v>
                </c:pt>
                <c:pt idx="56">
                  <c:v>0.76215510710732559</c:v>
                </c:pt>
                <c:pt idx="57">
                  <c:v>0.82850962459954447</c:v>
                </c:pt>
                <c:pt idx="58">
                  <c:v>0.80014238383395764</c:v>
                </c:pt>
                <c:pt idx="59">
                  <c:v>0.84190830846179732</c:v>
                </c:pt>
                <c:pt idx="60">
                  <c:v>0.88709692140594831</c:v>
                </c:pt>
                <c:pt idx="61">
                  <c:v>0.87919279318748034</c:v>
                </c:pt>
                <c:pt idx="62">
                  <c:v>0.8208610571086945</c:v>
                </c:pt>
                <c:pt idx="63">
                  <c:v>0.92081268311382369</c:v>
                </c:pt>
                <c:pt idx="64">
                  <c:v>0.88739811797778301</c:v>
                </c:pt>
                <c:pt idx="65">
                  <c:v>0.90348018948002395</c:v>
                </c:pt>
                <c:pt idx="66">
                  <c:v>0.923450434909594</c:v>
                </c:pt>
                <c:pt idx="67">
                  <c:v>0.88303533127059208</c:v>
                </c:pt>
                <c:pt idx="68">
                  <c:v>0.92021028997015297</c:v>
                </c:pt>
                <c:pt idx="69">
                  <c:v>0.80004198497667889</c:v>
                </c:pt>
                <c:pt idx="70">
                  <c:v>0.75244379945784501</c:v>
                </c:pt>
                <c:pt idx="71">
                  <c:v>0.89786698064127402</c:v>
                </c:pt>
                <c:pt idx="72">
                  <c:v>0.89882533336984083</c:v>
                </c:pt>
                <c:pt idx="73">
                  <c:v>0.8655385485976097</c:v>
                </c:pt>
                <c:pt idx="74">
                  <c:v>0.77088980769055171</c:v>
                </c:pt>
                <c:pt idx="75">
                  <c:v>0.76357894544691107</c:v>
                </c:pt>
                <c:pt idx="76">
                  <c:v>0.8799594753703337</c:v>
                </c:pt>
                <c:pt idx="77">
                  <c:v>0.88503418124731792</c:v>
                </c:pt>
                <c:pt idx="78">
                  <c:v>0.91392167063698393</c:v>
                </c:pt>
                <c:pt idx="79">
                  <c:v>0.9156649598860922</c:v>
                </c:pt>
                <c:pt idx="80">
                  <c:v>0.9838814198223842</c:v>
                </c:pt>
                <c:pt idx="81">
                  <c:v>0.98146272007885771</c:v>
                </c:pt>
                <c:pt idx="82">
                  <c:v>0.97901663882880086</c:v>
                </c:pt>
                <c:pt idx="83">
                  <c:v>0.94057300365999397</c:v>
                </c:pt>
                <c:pt idx="84">
                  <c:v>1.0068910124768387</c:v>
                </c:pt>
                <c:pt idx="85">
                  <c:v>1.0434179421885115</c:v>
                </c:pt>
                <c:pt idx="86">
                  <c:v>1.0799631262378711</c:v>
                </c:pt>
                <c:pt idx="87">
                  <c:v>1.1573341365241903</c:v>
                </c:pt>
                <c:pt idx="88">
                  <c:v>1.1564944369905885</c:v>
                </c:pt>
                <c:pt idx="89">
                  <c:v>1.1760995956664186</c:v>
                </c:pt>
                <c:pt idx="90">
                  <c:v>1.2012905816744692</c:v>
                </c:pt>
                <c:pt idx="91">
                  <c:v>1.2118872247017682</c:v>
                </c:pt>
                <c:pt idx="92">
                  <c:v>1.2546845194089231</c:v>
                </c:pt>
                <c:pt idx="93">
                  <c:v>1.2559166872027951</c:v>
                </c:pt>
                <c:pt idx="94">
                  <c:v>1.2994624097551166</c:v>
                </c:pt>
                <c:pt idx="95">
                  <c:v>1.350483283590262</c:v>
                </c:pt>
                <c:pt idx="96">
                  <c:v>1.416490968666428</c:v>
                </c:pt>
                <c:pt idx="97">
                  <c:v>1.4402489891660495</c:v>
                </c:pt>
                <c:pt idx="98">
                  <c:v>1.5773390651953658</c:v>
                </c:pt>
                <c:pt idx="99">
                  <c:v>1.4769584622545922</c:v>
                </c:pt>
                <c:pt idx="100">
                  <c:v>1.4103666383724422</c:v>
                </c:pt>
                <c:pt idx="101">
                  <c:v>1.4169199456020731</c:v>
                </c:pt>
                <c:pt idx="102">
                  <c:v>1.4691456057245595</c:v>
                </c:pt>
                <c:pt idx="103">
                  <c:v>1.4811021969095397</c:v>
                </c:pt>
                <c:pt idx="104">
                  <c:v>1.5704754342250573</c:v>
                </c:pt>
                <c:pt idx="105">
                  <c:v>1.6482662942781778</c:v>
                </c:pt>
                <c:pt idx="106">
                  <c:v>1.6596387466571745</c:v>
                </c:pt>
                <c:pt idx="107">
                  <c:v>1.4750508839663024</c:v>
                </c:pt>
                <c:pt idx="108">
                  <c:v>1.5192537626753557</c:v>
                </c:pt>
                <c:pt idx="109">
                  <c:v>1.288044321531904</c:v>
                </c:pt>
                <c:pt idx="110">
                  <c:v>1.468077726969871</c:v>
                </c:pt>
                <c:pt idx="111">
                  <c:v>1.541451037302739</c:v>
                </c:pt>
                <c:pt idx="112">
                  <c:v>1.5870047370006297</c:v>
                </c:pt>
                <c:pt idx="113">
                  <c:v>1.6887087794237101</c:v>
                </c:pt>
                <c:pt idx="114">
                  <c:v>1.5118516287432797</c:v>
                </c:pt>
                <c:pt idx="115">
                  <c:v>1.6849940217044073</c:v>
                </c:pt>
                <c:pt idx="116">
                  <c:v>1.7202431477779907</c:v>
                </c:pt>
                <c:pt idx="117">
                  <c:v>1.6710294533738579</c:v>
                </c:pt>
                <c:pt idx="118">
                  <c:v>1.7169208583189577</c:v>
                </c:pt>
                <c:pt idx="119">
                  <c:v>1.7724322992251031</c:v>
                </c:pt>
                <c:pt idx="120">
                  <c:v>1.8668254794045436</c:v>
                </c:pt>
                <c:pt idx="121">
                  <c:v>1.9487874556191418</c:v>
                </c:pt>
                <c:pt idx="122">
                  <c:v>1.9439865648074623</c:v>
                </c:pt>
                <c:pt idx="123">
                  <c:v>1.6963664740834039</c:v>
                </c:pt>
                <c:pt idx="124">
                  <c:v>1.3589989321212457</c:v>
                </c:pt>
                <c:pt idx="125">
                  <c:v>1.6582240354864326</c:v>
                </c:pt>
                <c:pt idx="126">
                  <c:v>1.7785931381944637</c:v>
                </c:pt>
                <c:pt idx="127">
                  <c:v>1.8296870293803567</c:v>
                </c:pt>
                <c:pt idx="128">
                  <c:v>1.9856064547338064</c:v>
                </c:pt>
                <c:pt idx="129">
                  <c:v>2.1947920374579013</c:v>
                </c:pt>
                <c:pt idx="130">
                  <c:v>2.0694668820678519</c:v>
                </c:pt>
                <c:pt idx="131">
                  <c:v>1.9845477031479613</c:v>
                </c:pt>
                <c:pt idx="132">
                  <c:v>2.3055228498672009</c:v>
                </c:pt>
                <c:pt idx="133">
                  <c:v>2.428228507799167</c:v>
                </c:pt>
                <c:pt idx="134">
                  <c:v>2.3900495605268208</c:v>
                </c:pt>
                <c:pt idx="135">
                  <c:v>2.4785009537891454</c:v>
                </c:pt>
                <c:pt idx="136">
                  <c:v>2.6261237826638566</c:v>
                </c:pt>
                <c:pt idx="137">
                  <c:v>2.8162244553362008</c:v>
                </c:pt>
                <c:pt idx="138">
                  <c:v>2.8371621806631815</c:v>
                </c:pt>
                <c:pt idx="139">
                  <c:v>2.9224008104925945</c:v>
                </c:pt>
                <c:pt idx="140">
                  <c:v>3.0116280131066162</c:v>
                </c:pt>
                <c:pt idx="141">
                  <c:v>3.1279263985104482</c:v>
                </c:pt>
                <c:pt idx="142">
                  <c:v>2.9315644880114653</c:v>
                </c:pt>
              </c:numCache>
            </c:numRef>
          </c:val>
          <c:smooth val="0"/>
          <c:extLst>
            <c:ext xmlns:c16="http://schemas.microsoft.com/office/drawing/2014/chart" uri="{C3380CC4-5D6E-409C-BE32-E72D297353CC}">
              <c16:uniqueId val="{00000000-F532-DA48-92D1-42CB4C978DE3}"/>
            </c:ext>
          </c:extLst>
        </c:ser>
        <c:ser>
          <c:idx val="1"/>
          <c:order val="1"/>
          <c:tx>
            <c:strRef>
              <c:f>TWR!$C$176</c:f>
              <c:strCache>
                <c:ptCount val="1"/>
                <c:pt idx="0">
                  <c:v>CIMG</c:v>
                </c:pt>
              </c:strCache>
            </c:strRef>
          </c:tx>
          <c:spPr>
            <a:ln w="28575" cap="rnd">
              <a:solidFill>
                <a:schemeClr val="accent1"/>
              </a:solidFill>
              <a:round/>
            </a:ln>
            <a:effectLst/>
          </c:spPr>
          <c:marker>
            <c:symbol val="none"/>
          </c:marker>
          <c:cat>
            <c:numRef>
              <c:f>TWR!$A$177:$A$319</c:f>
              <c:numCache>
                <c:formatCode>m/d/yy</c:formatCode>
                <c:ptCount val="143"/>
                <c:pt idx="0">
                  <c:v>40118</c:v>
                </c:pt>
                <c:pt idx="1">
                  <c:v>40148</c:v>
                </c:pt>
                <c:pt idx="2">
                  <c:v>40179</c:v>
                </c:pt>
                <c:pt idx="3">
                  <c:v>40210</c:v>
                </c:pt>
                <c:pt idx="4">
                  <c:v>40238</c:v>
                </c:pt>
                <c:pt idx="5">
                  <c:v>40269</c:v>
                </c:pt>
                <c:pt idx="6">
                  <c:v>40299</c:v>
                </c:pt>
                <c:pt idx="7">
                  <c:v>40330</c:v>
                </c:pt>
                <c:pt idx="8">
                  <c:v>40360</c:v>
                </c:pt>
                <c:pt idx="9">
                  <c:v>40391</c:v>
                </c:pt>
                <c:pt idx="10">
                  <c:v>40422</c:v>
                </c:pt>
                <c:pt idx="11">
                  <c:v>40452</c:v>
                </c:pt>
                <c:pt idx="12">
                  <c:v>40483</c:v>
                </c:pt>
                <c:pt idx="13">
                  <c:v>40513</c:v>
                </c:pt>
                <c:pt idx="14">
                  <c:v>40544</c:v>
                </c:pt>
                <c:pt idx="15">
                  <c:v>40575</c:v>
                </c:pt>
                <c:pt idx="16">
                  <c:v>40603</c:v>
                </c:pt>
                <c:pt idx="17">
                  <c:v>40634</c:v>
                </c:pt>
                <c:pt idx="18">
                  <c:v>40664</c:v>
                </c:pt>
                <c:pt idx="19">
                  <c:v>40695</c:v>
                </c:pt>
                <c:pt idx="20">
                  <c:v>40725</c:v>
                </c:pt>
                <c:pt idx="21">
                  <c:v>40756</c:v>
                </c:pt>
                <c:pt idx="22">
                  <c:v>40787</c:v>
                </c:pt>
                <c:pt idx="23">
                  <c:v>40817</c:v>
                </c:pt>
                <c:pt idx="24">
                  <c:v>40848</c:v>
                </c:pt>
                <c:pt idx="25">
                  <c:v>40878</c:v>
                </c:pt>
                <c:pt idx="26">
                  <c:v>40909</c:v>
                </c:pt>
                <c:pt idx="27">
                  <c:v>40940</c:v>
                </c:pt>
                <c:pt idx="28">
                  <c:v>40969</c:v>
                </c:pt>
                <c:pt idx="29">
                  <c:v>41000</c:v>
                </c:pt>
                <c:pt idx="30">
                  <c:v>41030</c:v>
                </c:pt>
                <c:pt idx="31">
                  <c:v>41061</c:v>
                </c:pt>
                <c:pt idx="32">
                  <c:v>41091</c:v>
                </c:pt>
                <c:pt idx="33">
                  <c:v>41122</c:v>
                </c:pt>
                <c:pt idx="34">
                  <c:v>41153</c:v>
                </c:pt>
                <c:pt idx="35">
                  <c:v>41183</c:v>
                </c:pt>
                <c:pt idx="36">
                  <c:v>41214</c:v>
                </c:pt>
                <c:pt idx="37">
                  <c:v>41244</c:v>
                </c:pt>
                <c:pt idx="38">
                  <c:v>41275</c:v>
                </c:pt>
                <c:pt idx="39">
                  <c:v>41306</c:v>
                </c:pt>
                <c:pt idx="40">
                  <c:v>41334</c:v>
                </c:pt>
                <c:pt idx="41">
                  <c:v>41365</c:v>
                </c:pt>
                <c:pt idx="42">
                  <c:v>41395</c:v>
                </c:pt>
                <c:pt idx="43">
                  <c:v>41426</c:v>
                </c:pt>
                <c:pt idx="44">
                  <c:v>41456</c:v>
                </c:pt>
                <c:pt idx="45">
                  <c:v>41487</c:v>
                </c:pt>
                <c:pt idx="46">
                  <c:v>41518</c:v>
                </c:pt>
                <c:pt idx="47">
                  <c:v>41548</c:v>
                </c:pt>
                <c:pt idx="48">
                  <c:v>41579</c:v>
                </c:pt>
                <c:pt idx="49">
                  <c:v>41609</c:v>
                </c:pt>
                <c:pt idx="50">
                  <c:v>41640</c:v>
                </c:pt>
                <c:pt idx="51">
                  <c:v>41671</c:v>
                </c:pt>
                <c:pt idx="52">
                  <c:v>41699</c:v>
                </c:pt>
                <c:pt idx="53">
                  <c:v>41730</c:v>
                </c:pt>
                <c:pt idx="54">
                  <c:v>41760</c:v>
                </c:pt>
                <c:pt idx="55">
                  <c:v>41791</c:v>
                </c:pt>
                <c:pt idx="56">
                  <c:v>41821</c:v>
                </c:pt>
                <c:pt idx="57">
                  <c:v>41852</c:v>
                </c:pt>
                <c:pt idx="58">
                  <c:v>41883</c:v>
                </c:pt>
                <c:pt idx="59">
                  <c:v>41913</c:v>
                </c:pt>
                <c:pt idx="60">
                  <c:v>41944</c:v>
                </c:pt>
                <c:pt idx="61">
                  <c:v>41974</c:v>
                </c:pt>
                <c:pt idx="62">
                  <c:v>42005</c:v>
                </c:pt>
                <c:pt idx="63">
                  <c:v>42036</c:v>
                </c:pt>
                <c:pt idx="64">
                  <c:v>42064</c:v>
                </c:pt>
                <c:pt idx="65">
                  <c:v>42095</c:v>
                </c:pt>
                <c:pt idx="66">
                  <c:v>42125</c:v>
                </c:pt>
                <c:pt idx="67">
                  <c:v>42156</c:v>
                </c:pt>
                <c:pt idx="68">
                  <c:v>42186</c:v>
                </c:pt>
                <c:pt idx="69">
                  <c:v>42217</c:v>
                </c:pt>
                <c:pt idx="70">
                  <c:v>42248</c:v>
                </c:pt>
                <c:pt idx="71">
                  <c:v>42278</c:v>
                </c:pt>
                <c:pt idx="72">
                  <c:v>42309</c:v>
                </c:pt>
                <c:pt idx="73">
                  <c:v>42339</c:v>
                </c:pt>
                <c:pt idx="74">
                  <c:v>42370</c:v>
                </c:pt>
                <c:pt idx="75">
                  <c:v>42401</c:v>
                </c:pt>
                <c:pt idx="76">
                  <c:v>42430</c:v>
                </c:pt>
                <c:pt idx="77">
                  <c:v>42461</c:v>
                </c:pt>
                <c:pt idx="78">
                  <c:v>42491</c:v>
                </c:pt>
                <c:pt idx="79">
                  <c:v>42522</c:v>
                </c:pt>
                <c:pt idx="80">
                  <c:v>42552</c:v>
                </c:pt>
                <c:pt idx="81">
                  <c:v>42583</c:v>
                </c:pt>
                <c:pt idx="82">
                  <c:v>42614</c:v>
                </c:pt>
                <c:pt idx="83">
                  <c:v>42644</c:v>
                </c:pt>
                <c:pt idx="84">
                  <c:v>42675</c:v>
                </c:pt>
                <c:pt idx="85">
                  <c:v>42705</c:v>
                </c:pt>
                <c:pt idx="86">
                  <c:v>42736</c:v>
                </c:pt>
                <c:pt idx="87">
                  <c:v>42767</c:v>
                </c:pt>
                <c:pt idx="88">
                  <c:v>42795</c:v>
                </c:pt>
                <c:pt idx="89">
                  <c:v>42826</c:v>
                </c:pt>
                <c:pt idx="90">
                  <c:v>42856</c:v>
                </c:pt>
                <c:pt idx="91">
                  <c:v>42887</c:v>
                </c:pt>
                <c:pt idx="92">
                  <c:v>42917</c:v>
                </c:pt>
                <c:pt idx="93">
                  <c:v>42948</c:v>
                </c:pt>
                <c:pt idx="94">
                  <c:v>42979</c:v>
                </c:pt>
                <c:pt idx="95">
                  <c:v>43009</c:v>
                </c:pt>
                <c:pt idx="96">
                  <c:v>43040</c:v>
                </c:pt>
                <c:pt idx="97">
                  <c:v>43070</c:v>
                </c:pt>
                <c:pt idx="98">
                  <c:v>43101</c:v>
                </c:pt>
                <c:pt idx="99">
                  <c:v>43132</c:v>
                </c:pt>
                <c:pt idx="100">
                  <c:v>43160</c:v>
                </c:pt>
                <c:pt idx="101">
                  <c:v>43191</c:v>
                </c:pt>
                <c:pt idx="102">
                  <c:v>43221</c:v>
                </c:pt>
                <c:pt idx="103">
                  <c:v>43252</c:v>
                </c:pt>
                <c:pt idx="104">
                  <c:v>43282</c:v>
                </c:pt>
                <c:pt idx="105">
                  <c:v>43313</c:v>
                </c:pt>
                <c:pt idx="106">
                  <c:v>43344</c:v>
                </c:pt>
                <c:pt idx="107">
                  <c:v>43374</c:v>
                </c:pt>
                <c:pt idx="108">
                  <c:v>43405</c:v>
                </c:pt>
                <c:pt idx="109">
                  <c:v>43435</c:v>
                </c:pt>
                <c:pt idx="110">
                  <c:v>43466</c:v>
                </c:pt>
                <c:pt idx="111">
                  <c:v>43497</c:v>
                </c:pt>
                <c:pt idx="112">
                  <c:v>43525</c:v>
                </c:pt>
                <c:pt idx="113">
                  <c:v>43556</c:v>
                </c:pt>
                <c:pt idx="114">
                  <c:v>43586</c:v>
                </c:pt>
                <c:pt idx="115">
                  <c:v>43617</c:v>
                </c:pt>
                <c:pt idx="116">
                  <c:v>43647</c:v>
                </c:pt>
                <c:pt idx="117">
                  <c:v>43678</c:v>
                </c:pt>
                <c:pt idx="118">
                  <c:v>43709</c:v>
                </c:pt>
                <c:pt idx="119">
                  <c:v>43739</c:v>
                </c:pt>
                <c:pt idx="120">
                  <c:v>43770</c:v>
                </c:pt>
                <c:pt idx="121">
                  <c:v>43800</c:v>
                </c:pt>
                <c:pt idx="122">
                  <c:v>43831</c:v>
                </c:pt>
                <c:pt idx="123">
                  <c:v>43862</c:v>
                </c:pt>
                <c:pt idx="124">
                  <c:v>43891</c:v>
                </c:pt>
                <c:pt idx="125">
                  <c:v>43922</c:v>
                </c:pt>
                <c:pt idx="126">
                  <c:v>43952</c:v>
                </c:pt>
                <c:pt idx="127">
                  <c:v>43983</c:v>
                </c:pt>
                <c:pt idx="128">
                  <c:v>44013</c:v>
                </c:pt>
                <c:pt idx="129">
                  <c:v>44044</c:v>
                </c:pt>
                <c:pt idx="130">
                  <c:v>44075</c:v>
                </c:pt>
                <c:pt idx="131">
                  <c:v>44105</c:v>
                </c:pt>
                <c:pt idx="132">
                  <c:v>44136</c:v>
                </c:pt>
                <c:pt idx="133">
                  <c:v>44166</c:v>
                </c:pt>
                <c:pt idx="134">
                  <c:v>44197</c:v>
                </c:pt>
                <c:pt idx="135">
                  <c:v>44228</c:v>
                </c:pt>
                <c:pt idx="136">
                  <c:v>44256</c:v>
                </c:pt>
                <c:pt idx="137">
                  <c:v>44287</c:v>
                </c:pt>
                <c:pt idx="138">
                  <c:v>44317</c:v>
                </c:pt>
                <c:pt idx="139">
                  <c:v>44348</c:v>
                </c:pt>
                <c:pt idx="140">
                  <c:v>44378</c:v>
                </c:pt>
                <c:pt idx="141">
                  <c:v>44409</c:v>
                </c:pt>
                <c:pt idx="142">
                  <c:v>44440</c:v>
                </c:pt>
              </c:numCache>
            </c:numRef>
          </c:cat>
          <c:val>
            <c:numRef>
              <c:f>TWR!$C$177:$C$319</c:f>
              <c:numCache>
                <c:formatCode>0.00%</c:formatCode>
                <c:ptCount val="143"/>
                <c:pt idx="0" formatCode="General">
                  <c:v>0</c:v>
                </c:pt>
                <c:pt idx="1">
                  <c:v>1.3397619047619047E-2</c:v>
                </c:pt>
                <c:pt idx="2">
                  <c:v>3.5360888888888775E-2</c:v>
                </c:pt>
                <c:pt idx="3">
                  <c:v>-1.4908888888890415E-3</c:v>
                </c:pt>
                <c:pt idx="4">
                  <c:v>3.1821523809523855E-2</c:v>
                </c:pt>
                <c:pt idx="5">
                  <c:v>8.3392698412698474E-2</c:v>
                </c:pt>
                <c:pt idx="6">
                  <c:v>8.9704698412698347E-2</c:v>
                </c:pt>
                <c:pt idx="7">
                  <c:v>4.2632063492062944E-3</c:v>
                </c:pt>
                <c:pt idx="8">
                  <c:v>8.3392698412698474E-2</c:v>
                </c:pt>
                <c:pt idx="9">
                  <c:v>-4.4404730158730144E-2</c:v>
                </c:pt>
                <c:pt idx="10">
                  <c:v>-2.4823174603174625E-2</c:v>
                </c:pt>
                <c:pt idx="11">
                  <c:v>6.2424888888888974E-2</c:v>
                </c:pt>
                <c:pt idx="12">
                  <c:v>0.11389149206349214</c:v>
                </c:pt>
                <c:pt idx="13">
                  <c:v>0.11080517460317463</c:v>
                </c:pt>
                <c:pt idx="14">
                  <c:v>0.18434523809523817</c:v>
                </c:pt>
                <c:pt idx="15">
                  <c:v>0.22735619047619071</c:v>
                </c:pt>
                <c:pt idx="16">
                  <c:v>0.26970123809523838</c:v>
                </c:pt>
                <c:pt idx="17">
                  <c:v>0.26701155555555589</c:v>
                </c:pt>
                <c:pt idx="18">
                  <c:v>0.29877149206349229</c:v>
                </c:pt>
                <c:pt idx="19">
                  <c:v>0.28219130158730166</c:v>
                </c:pt>
                <c:pt idx="20">
                  <c:v>0.24285387301587291</c:v>
                </c:pt>
                <c:pt idx="21">
                  <c:v>0.2147957142857142</c:v>
                </c:pt>
                <c:pt idx="22">
                  <c:v>0.13619123809523792</c:v>
                </c:pt>
                <c:pt idx="23">
                  <c:v>4.5839904761904693E-2</c:v>
                </c:pt>
                <c:pt idx="24">
                  <c:v>0.16735228571428551</c:v>
                </c:pt>
                <c:pt idx="25">
                  <c:v>0.1649464761904762</c:v>
                </c:pt>
                <c:pt idx="26">
                  <c:v>0.1600124444444444</c:v>
                </c:pt>
                <c:pt idx="27">
                  <c:v>0.2288930158730158</c:v>
                </c:pt>
                <c:pt idx="28">
                  <c:v>0.25435355555555539</c:v>
                </c:pt>
                <c:pt idx="29">
                  <c:v>0.27337079365079364</c:v>
                </c:pt>
                <c:pt idx="30">
                  <c:v>0.26351107936507945</c:v>
                </c:pt>
                <c:pt idx="31">
                  <c:v>0.16970717460317486</c:v>
                </c:pt>
                <c:pt idx="32">
                  <c:v>0.21600695238095269</c:v>
                </c:pt>
                <c:pt idx="33">
                  <c:v>0.21288473015873044</c:v>
                </c:pt>
                <c:pt idx="34">
                  <c:v>0.24410022222222238</c:v>
                </c:pt>
                <c:pt idx="35">
                  <c:v>0.28491926984127014</c:v>
                </c:pt>
                <c:pt idx="36">
                  <c:v>0.30224304761904786</c:v>
                </c:pt>
                <c:pt idx="37">
                  <c:v>0.29114593650793652</c:v>
                </c:pt>
                <c:pt idx="38">
                  <c:v>0.31420825396825403</c:v>
                </c:pt>
                <c:pt idx="39">
                  <c:v>0.35675301587301589</c:v>
                </c:pt>
                <c:pt idx="40">
                  <c:v>0.354227873015873</c:v>
                </c:pt>
                <c:pt idx="41">
                  <c:v>0.37298209523809511</c:v>
                </c:pt>
                <c:pt idx="42">
                  <c:v>0.43197441269841264</c:v>
                </c:pt>
                <c:pt idx="43">
                  <c:v>0.41820660317460323</c:v>
                </c:pt>
                <c:pt idx="44">
                  <c:v>0.37678336507936505</c:v>
                </c:pt>
                <c:pt idx="45">
                  <c:v>0.45630917460317444</c:v>
                </c:pt>
                <c:pt idx="46">
                  <c:v>0.42929085714285686</c:v>
                </c:pt>
                <c:pt idx="47">
                  <c:v>0.46407463492063483</c:v>
                </c:pt>
                <c:pt idx="48">
                  <c:v>0.52398326984126986</c:v>
                </c:pt>
                <c:pt idx="49">
                  <c:v>0.53713190476190498</c:v>
                </c:pt>
                <c:pt idx="50">
                  <c:v>0.56870447619047648</c:v>
                </c:pt>
                <c:pt idx="51">
                  <c:v>0.50528536507936561</c:v>
                </c:pt>
                <c:pt idx="52">
                  <c:v>0.61188457142857189</c:v>
                </c:pt>
                <c:pt idx="53">
                  <c:v>0.63594479365079426</c:v>
                </c:pt>
                <c:pt idx="54">
                  <c:v>0.64258606349206415</c:v>
                </c:pt>
                <c:pt idx="55">
                  <c:v>0.66276819047619107</c:v>
                </c:pt>
                <c:pt idx="56">
                  <c:v>0.73159298412698481</c:v>
                </c:pt>
                <c:pt idx="57">
                  <c:v>0.70577504761904808</c:v>
                </c:pt>
                <c:pt idx="58">
                  <c:v>0.74416231746031802</c:v>
                </c:pt>
                <c:pt idx="59">
                  <c:v>0.64963793650793722</c:v>
                </c:pt>
                <c:pt idx="60">
                  <c:v>0.66267241269841315</c:v>
                </c:pt>
                <c:pt idx="61">
                  <c:v>0.69972438095238165</c:v>
                </c:pt>
                <c:pt idx="62">
                  <c:v>0.66924546031746068</c:v>
                </c:pt>
                <c:pt idx="63">
                  <c:v>0.61761911111111156</c:v>
                </c:pt>
                <c:pt idx="64">
                  <c:v>0.71375063492063529</c:v>
                </c:pt>
                <c:pt idx="65">
                  <c:v>0.68700673015873059</c:v>
                </c:pt>
                <c:pt idx="66">
                  <c:v>0.71056295238095268</c:v>
                </c:pt>
                <c:pt idx="67">
                  <c:v>0.69202800000000031</c:v>
                </c:pt>
                <c:pt idx="68">
                  <c:v>0.65775828571428607</c:v>
                </c:pt>
                <c:pt idx="69">
                  <c:v>0.64008930158730193</c:v>
                </c:pt>
                <c:pt idx="70">
                  <c:v>0.54005631746031768</c:v>
                </c:pt>
                <c:pt idx="71">
                  <c:v>0.48126749206349229</c:v>
                </c:pt>
                <c:pt idx="72">
                  <c:v>0.56091831746031784</c:v>
                </c:pt>
                <c:pt idx="73">
                  <c:v>0.53351546031746055</c:v>
                </c:pt>
                <c:pt idx="74">
                  <c:v>0.49034063492063518</c:v>
                </c:pt>
                <c:pt idx="75">
                  <c:v>0.42827815873015895</c:v>
                </c:pt>
                <c:pt idx="76">
                  <c:v>0.44540946031746054</c:v>
                </c:pt>
                <c:pt idx="77">
                  <c:v>0.52657253968253981</c:v>
                </c:pt>
                <c:pt idx="78">
                  <c:v>0.54357066666666687</c:v>
                </c:pt>
                <c:pt idx="79">
                  <c:v>0.52623717460317487</c:v>
                </c:pt>
                <c:pt idx="80">
                  <c:v>0.52048676190476217</c:v>
                </c:pt>
                <c:pt idx="81">
                  <c:v>0.59233400000000014</c:v>
                </c:pt>
                <c:pt idx="82">
                  <c:v>0.58735419047619053</c:v>
                </c:pt>
                <c:pt idx="83">
                  <c:v>0.5889809523809526</c:v>
                </c:pt>
                <c:pt idx="84">
                  <c:v>0.56857473015873028</c:v>
                </c:pt>
                <c:pt idx="85">
                  <c:v>0.62306666666666688</c:v>
                </c:pt>
                <c:pt idx="86">
                  <c:v>0.60685628571428585</c:v>
                </c:pt>
                <c:pt idx="87">
                  <c:v>0.62372453968253971</c:v>
                </c:pt>
                <c:pt idx="88">
                  <c:v>0.64431419047619065</c:v>
                </c:pt>
                <c:pt idx="89">
                  <c:v>0.67357231746031787</c:v>
                </c:pt>
                <c:pt idx="90">
                  <c:v>0.70734955555555579</c:v>
                </c:pt>
                <c:pt idx="91">
                  <c:v>0.72939088888888937</c:v>
                </c:pt>
                <c:pt idx="92">
                  <c:v>0.72337377777777823</c:v>
                </c:pt>
                <c:pt idx="93">
                  <c:v>0.74761361904761969</c:v>
                </c:pt>
                <c:pt idx="94">
                  <c:v>0.73426492063492099</c:v>
                </c:pt>
                <c:pt idx="95">
                  <c:v>0.77726012698412728</c:v>
                </c:pt>
                <c:pt idx="96">
                  <c:v>0.78617523809523826</c:v>
                </c:pt>
                <c:pt idx="97">
                  <c:v>0.79128079365079396</c:v>
                </c:pt>
                <c:pt idx="98">
                  <c:v>0.78326133333333359</c:v>
                </c:pt>
                <c:pt idx="99">
                  <c:v>0.81179412698412734</c:v>
                </c:pt>
                <c:pt idx="100">
                  <c:v>0.71057146031746066</c:v>
                </c:pt>
                <c:pt idx="101">
                  <c:v>0.70423263492063537</c:v>
                </c:pt>
                <c:pt idx="102">
                  <c:v>0.71428571428571463</c:v>
                </c:pt>
                <c:pt idx="103">
                  <c:v>0.73418460317460355</c:v>
                </c:pt>
                <c:pt idx="104">
                  <c:v>0.76031768253968246</c:v>
                </c:pt>
                <c:pt idx="105">
                  <c:v>0.80034726984126991</c:v>
                </c:pt>
                <c:pt idx="106">
                  <c:v>0.83886073015873031</c:v>
                </c:pt>
                <c:pt idx="107">
                  <c:v>0.82191596825396851</c:v>
                </c:pt>
                <c:pt idx="108">
                  <c:v>0.74341415873015881</c:v>
                </c:pt>
                <c:pt idx="109">
                  <c:v>0.81721746031746045</c:v>
                </c:pt>
                <c:pt idx="110">
                  <c:v>0.68232241269841309</c:v>
                </c:pt>
                <c:pt idx="111">
                  <c:v>0.81499422222222262</c:v>
                </c:pt>
                <c:pt idx="112">
                  <c:v>0.82870644444444497</c:v>
                </c:pt>
                <c:pt idx="113">
                  <c:v>0.84729561904761952</c:v>
                </c:pt>
                <c:pt idx="114">
                  <c:v>0.93597428571428631</c:v>
                </c:pt>
                <c:pt idx="115">
                  <c:v>0.85452666666666732</c:v>
                </c:pt>
                <c:pt idx="116">
                  <c:v>0.95434606349206441</c:v>
                </c:pt>
                <c:pt idx="117">
                  <c:v>0.98998387301587409</c:v>
                </c:pt>
                <c:pt idx="118">
                  <c:v>0.95216698412698508</c:v>
                </c:pt>
                <c:pt idx="119">
                  <c:v>0.95921568253968337</c:v>
                </c:pt>
                <c:pt idx="120">
                  <c:v>0.97234450793650895</c:v>
                </c:pt>
                <c:pt idx="121">
                  <c:v>1.0209946666666676</c:v>
                </c:pt>
                <c:pt idx="122">
                  <c:v>1.0570201269841282</c:v>
                </c:pt>
                <c:pt idx="123">
                  <c:v>1.0480460317460332</c:v>
                </c:pt>
                <c:pt idx="124">
                  <c:v>0.94561921908962554</c:v>
                </c:pt>
                <c:pt idx="125">
                  <c:v>0.78169176431521659</c:v>
                </c:pt>
                <c:pt idx="126">
                  <c:v>0.9594900161061426</c:v>
                </c:pt>
                <c:pt idx="127">
                  <c:v>1.0980372022426685</c:v>
                </c:pt>
                <c:pt idx="128">
                  <c:v>1.1042688084591199</c:v>
                </c:pt>
                <c:pt idx="129">
                  <c:v>1.1586378830345772</c:v>
                </c:pt>
                <c:pt idx="130">
                  <c:v>1.2121854567437502</c:v>
                </c:pt>
                <c:pt idx="131">
                  <c:v>1.1849030540272381</c:v>
                </c:pt>
                <c:pt idx="132">
                  <c:v>1.195296713105408</c:v>
                </c:pt>
                <c:pt idx="133">
                  <c:v>1.3957197637093275</c:v>
                </c:pt>
                <c:pt idx="134">
                  <c:v>1.5146229152302619</c:v>
                </c:pt>
                <c:pt idx="135">
                  <c:v>1.5571603062755517</c:v>
                </c:pt>
                <c:pt idx="136">
                  <c:v>1.6362920528173373</c:v>
                </c:pt>
                <c:pt idx="137">
                  <c:v>1.7252064075893734</c:v>
                </c:pt>
                <c:pt idx="138">
                  <c:v>1.8332102977529514</c:v>
                </c:pt>
                <c:pt idx="139">
                  <c:v>1.887716155003726</c:v>
                </c:pt>
                <c:pt idx="140">
                  <c:v>1.8650323543541911</c:v>
                </c:pt>
                <c:pt idx="141">
                  <c:v>1.887867531646493</c:v>
                </c:pt>
                <c:pt idx="142">
                  <c:v>1.9452951870276554</c:v>
                </c:pt>
              </c:numCache>
            </c:numRef>
          </c:val>
          <c:smooth val="0"/>
          <c:extLst>
            <c:ext xmlns:c16="http://schemas.microsoft.com/office/drawing/2014/chart" uri="{C3380CC4-5D6E-409C-BE32-E72D297353CC}">
              <c16:uniqueId val="{00000001-F532-DA48-92D1-42CB4C978DE3}"/>
            </c:ext>
          </c:extLst>
        </c:ser>
        <c:dLbls>
          <c:showLegendKey val="0"/>
          <c:showVal val="0"/>
          <c:showCatName val="0"/>
          <c:showSerName val="0"/>
          <c:showPercent val="0"/>
          <c:showBubbleSize val="0"/>
        </c:dLbls>
        <c:smooth val="0"/>
        <c:axId val="1719995120"/>
        <c:axId val="1453608703"/>
      </c:lineChart>
      <c:dateAx>
        <c:axId val="1719995120"/>
        <c:scaling>
          <c:orientation val="minMax"/>
        </c:scaling>
        <c:delete val="0"/>
        <c:axPos val="b"/>
        <c:numFmt formatCode="m/d/yy"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53608703"/>
        <c:crosses val="autoZero"/>
        <c:auto val="1"/>
        <c:lblOffset val="100"/>
        <c:baseTimeUnit val="months"/>
      </c:dateAx>
      <c:valAx>
        <c:axId val="145360870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199951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fld id="{7B47E2C4-5DDF-4D98-8722-D8C8D3A6D7A5}" type="datetimeFigureOut">
              <a:rPr lang="en-US" smtClean="0"/>
              <a:t>10/19/21</a:t>
            </a:fld>
            <a:endParaRPr lang="en-US"/>
          </a:p>
        </p:txBody>
      </p:sp>
      <p:sp>
        <p:nvSpPr>
          <p:cNvPr id="4" name="Footer Placeholder 3"/>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640E335C-0193-446B-A88B-2792C2C1CD63}" type="slidenum">
              <a:rPr lang="en-US" smtClean="0"/>
              <a:t>‹#›</a:t>
            </a:fld>
            <a:endParaRPr lang="en-US"/>
          </a:p>
        </p:txBody>
      </p:sp>
    </p:spTree>
    <p:extLst>
      <p:ext uri="{BB962C8B-B14F-4D97-AF65-F5344CB8AC3E}">
        <p14:creationId xmlns:p14="http://schemas.microsoft.com/office/powerpoint/2010/main" val="40322383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298FF469-0DA8-46A7-BCC0-05EDA47FB88C}" type="datetimeFigureOut">
              <a:rPr lang="en-US" smtClean="0"/>
              <a:t>10/19/21</a:t>
            </a:fld>
            <a:endParaRPr lang="en-US"/>
          </a:p>
        </p:txBody>
      </p:sp>
      <p:sp>
        <p:nvSpPr>
          <p:cNvPr id="4" name="Slide Image Placeholder 3"/>
          <p:cNvSpPr>
            <a:spLocks noGrp="1" noRot="1" noChangeAspect="1"/>
          </p:cNvSpPr>
          <p:nvPr>
            <p:ph type="sldImg" idx="2"/>
          </p:nvPr>
        </p:nvSpPr>
        <p:spPr>
          <a:xfrm>
            <a:off x="1327150" y="720725"/>
            <a:ext cx="46609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30EAFB6A-5939-45CA-8428-469D5CF974D9}" type="slidenum">
              <a:rPr lang="en-US" smtClean="0"/>
              <a:t>‹#›</a:t>
            </a:fld>
            <a:endParaRPr lang="en-US"/>
          </a:p>
        </p:txBody>
      </p:sp>
    </p:spTree>
    <p:extLst>
      <p:ext uri="{BB962C8B-B14F-4D97-AF65-F5344CB8AC3E}">
        <p14:creationId xmlns:p14="http://schemas.microsoft.com/office/powerpoint/2010/main" val="1804797702"/>
      </p:ext>
    </p:extLst>
  </p:cSld>
  <p:clrMap bg1="lt1" tx1="dk1" bg2="lt2" tx2="dk2" accent1="accent1" accent2="accent2" accent3="accent3" accent4="accent4" accent5="accent5" accent6="accent6" hlink="hlink" folHlink="folHlink"/>
  <p:notesStyle>
    <a:lvl1pPr marL="0" algn="l" defTabSz="1018824" rtl="0" eaLnBrk="1" latinLnBrk="0" hangingPunct="1">
      <a:defRPr sz="1300" kern="1200">
        <a:solidFill>
          <a:schemeClr val="tx1"/>
        </a:solidFill>
        <a:latin typeface="+mn-lt"/>
        <a:ea typeface="+mn-ea"/>
        <a:cs typeface="+mn-cs"/>
      </a:defRPr>
    </a:lvl1pPr>
    <a:lvl2pPr marL="509412" algn="l" defTabSz="1018824" rtl="0" eaLnBrk="1" latinLnBrk="0" hangingPunct="1">
      <a:defRPr sz="1300" kern="1200">
        <a:solidFill>
          <a:schemeClr val="tx1"/>
        </a:solidFill>
        <a:latin typeface="+mn-lt"/>
        <a:ea typeface="+mn-ea"/>
        <a:cs typeface="+mn-cs"/>
      </a:defRPr>
    </a:lvl2pPr>
    <a:lvl3pPr marL="1018824" algn="l" defTabSz="1018824" rtl="0" eaLnBrk="1" latinLnBrk="0" hangingPunct="1">
      <a:defRPr sz="1300" kern="1200">
        <a:solidFill>
          <a:schemeClr val="tx1"/>
        </a:solidFill>
        <a:latin typeface="+mn-lt"/>
        <a:ea typeface="+mn-ea"/>
        <a:cs typeface="+mn-cs"/>
      </a:defRPr>
    </a:lvl3pPr>
    <a:lvl4pPr marL="1528237" algn="l" defTabSz="1018824" rtl="0" eaLnBrk="1" latinLnBrk="0" hangingPunct="1">
      <a:defRPr sz="1300" kern="1200">
        <a:solidFill>
          <a:schemeClr val="tx1"/>
        </a:solidFill>
        <a:latin typeface="+mn-lt"/>
        <a:ea typeface="+mn-ea"/>
        <a:cs typeface="+mn-cs"/>
      </a:defRPr>
    </a:lvl4pPr>
    <a:lvl5pPr marL="2037649" algn="l" defTabSz="1018824" rtl="0" eaLnBrk="1" latinLnBrk="0" hangingPunct="1">
      <a:defRPr sz="1300" kern="1200">
        <a:solidFill>
          <a:schemeClr val="tx1"/>
        </a:solidFill>
        <a:latin typeface="+mn-lt"/>
        <a:ea typeface="+mn-ea"/>
        <a:cs typeface="+mn-cs"/>
      </a:defRPr>
    </a:lvl5pPr>
    <a:lvl6pPr marL="2547061" algn="l" defTabSz="1018824" rtl="0" eaLnBrk="1" latinLnBrk="0" hangingPunct="1">
      <a:defRPr sz="1300" kern="1200">
        <a:solidFill>
          <a:schemeClr val="tx1"/>
        </a:solidFill>
        <a:latin typeface="+mn-lt"/>
        <a:ea typeface="+mn-ea"/>
        <a:cs typeface="+mn-cs"/>
      </a:defRPr>
    </a:lvl6pPr>
    <a:lvl7pPr marL="3056473" algn="l" defTabSz="1018824" rtl="0" eaLnBrk="1" latinLnBrk="0" hangingPunct="1">
      <a:defRPr sz="1300" kern="1200">
        <a:solidFill>
          <a:schemeClr val="tx1"/>
        </a:solidFill>
        <a:latin typeface="+mn-lt"/>
        <a:ea typeface="+mn-ea"/>
        <a:cs typeface="+mn-cs"/>
      </a:defRPr>
    </a:lvl7pPr>
    <a:lvl8pPr marL="3565886" algn="l" defTabSz="1018824" rtl="0" eaLnBrk="1" latinLnBrk="0" hangingPunct="1">
      <a:defRPr sz="1300" kern="1200">
        <a:solidFill>
          <a:schemeClr val="tx1"/>
        </a:solidFill>
        <a:latin typeface="+mn-lt"/>
        <a:ea typeface="+mn-ea"/>
        <a:cs typeface="+mn-cs"/>
      </a:defRPr>
    </a:lvl8pPr>
    <a:lvl9pPr marL="4075298" algn="l" defTabSz="1018824" rtl="0" eaLnBrk="1" latinLnBrk="0" hangingPunct="1">
      <a:defRPr sz="13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tags" Target="../tags/tag56.xml"/><Relationship Id="rId13" Type="http://schemas.openxmlformats.org/officeDocument/2006/relationships/tags" Target="../tags/tag61.xml"/><Relationship Id="rId18" Type="http://schemas.openxmlformats.org/officeDocument/2006/relationships/image" Target="../media/image2.jpg"/><Relationship Id="rId3" Type="http://schemas.openxmlformats.org/officeDocument/2006/relationships/tags" Target="../tags/tag51.xml"/><Relationship Id="rId7" Type="http://schemas.openxmlformats.org/officeDocument/2006/relationships/tags" Target="../tags/tag55.xml"/><Relationship Id="rId12" Type="http://schemas.openxmlformats.org/officeDocument/2006/relationships/tags" Target="../tags/tag60.xml"/><Relationship Id="rId17" Type="http://schemas.openxmlformats.org/officeDocument/2006/relationships/slideMaster" Target="../slideMasters/slideMaster1.xml"/><Relationship Id="rId2" Type="http://schemas.openxmlformats.org/officeDocument/2006/relationships/tags" Target="../tags/tag50.xml"/><Relationship Id="rId16" Type="http://schemas.openxmlformats.org/officeDocument/2006/relationships/tags" Target="../tags/tag64.xml"/><Relationship Id="rId1" Type="http://schemas.openxmlformats.org/officeDocument/2006/relationships/tags" Target="../tags/tag49.xml"/><Relationship Id="rId6" Type="http://schemas.openxmlformats.org/officeDocument/2006/relationships/tags" Target="../tags/tag54.xml"/><Relationship Id="rId11" Type="http://schemas.openxmlformats.org/officeDocument/2006/relationships/tags" Target="../tags/tag59.xml"/><Relationship Id="rId5" Type="http://schemas.openxmlformats.org/officeDocument/2006/relationships/tags" Target="../tags/tag53.xml"/><Relationship Id="rId15" Type="http://schemas.openxmlformats.org/officeDocument/2006/relationships/tags" Target="../tags/tag63.xml"/><Relationship Id="rId10" Type="http://schemas.openxmlformats.org/officeDocument/2006/relationships/tags" Target="../tags/tag58.xml"/><Relationship Id="rId4" Type="http://schemas.openxmlformats.org/officeDocument/2006/relationships/tags" Target="../tags/tag52.xml"/><Relationship Id="rId9" Type="http://schemas.openxmlformats.org/officeDocument/2006/relationships/tags" Target="../tags/tag57.xml"/><Relationship Id="rId14" Type="http://schemas.openxmlformats.org/officeDocument/2006/relationships/tags" Target="../tags/tag62.xml"/></Relationships>
</file>

<file path=ppt/slideLayouts/_rels/slideLayout11.xml.rels><?xml version="1.0" encoding="UTF-8" standalone="yes"?>
<Relationships xmlns="http://schemas.openxmlformats.org/package/2006/relationships"><Relationship Id="rId8" Type="http://schemas.openxmlformats.org/officeDocument/2006/relationships/tags" Target="../tags/tag72.xml"/><Relationship Id="rId13" Type="http://schemas.openxmlformats.org/officeDocument/2006/relationships/tags" Target="../tags/tag77.xml"/><Relationship Id="rId18" Type="http://schemas.openxmlformats.org/officeDocument/2006/relationships/image" Target="../media/image2.jpg"/><Relationship Id="rId3" Type="http://schemas.openxmlformats.org/officeDocument/2006/relationships/tags" Target="../tags/tag67.xml"/><Relationship Id="rId7" Type="http://schemas.openxmlformats.org/officeDocument/2006/relationships/tags" Target="../tags/tag71.xml"/><Relationship Id="rId12" Type="http://schemas.openxmlformats.org/officeDocument/2006/relationships/tags" Target="../tags/tag76.xml"/><Relationship Id="rId17" Type="http://schemas.openxmlformats.org/officeDocument/2006/relationships/slideMaster" Target="../slideMasters/slideMaster1.xml"/><Relationship Id="rId2" Type="http://schemas.openxmlformats.org/officeDocument/2006/relationships/tags" Target="../tags/tag66.xml"/><Relationship Id="rId16" Type="http://schemas.openxmlformats.org/officeDocument/2006/relationships/tags" Target="../tags/tag80.xml"/><Relationship Id="rId1" Type="http://schemas.openxmlformats.org/officeDocument/2006/relationships/tags" Target="../tags/tag65.xml"/><Relationship Id="rId6" Type="http://schemas.openxmlformats.org/officeDocument/2006/relationships/tags" Target="../tags/tag70.xml"/><Relationship Id="rId11" Type="http://schemas.openxmlformats.org/officeDocument/2006/relationships/tags" Target="../tags/tag75.xml"/><Relationship Id="rId5" Type="http://schemas.openxmlformats.org/officeDocument/2006/relationships/tags" Target="../tags/tag69.xml"/><Relationship Id="rId15" Type="http://schemas.openxmlformats.org/officeDocument/2006/relationships/tags" Target="../tags/tag79.xml"/><Relationship Id="rId10" Type="http://schemas.openxmlformats.org/officeDocument/2006/relationships/tags" Target="../tags/tag74.xml"/><Relationship Id="rId4" Type="http://schemas.openxmlformats.org/officeDocument/2006/relationships/tags" Target="../tags/tag68.xml"/><Relationship Id="rId9" Type="http://schemas.openxmlformats.org/officeDocument/2006/relationships/tags" Target="../tags/tag73.xml"/><Relationship Id="rId14" Type="http://schemas.openxmlformats.org/officeDocument/2006/relationships/tags" Target="../tags/tag7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tags" Target="../tags/tag88.xml"/><Relationship Id="rId13" Type="http://schemas.openxmlformats.org/officeDocument/2006/relationships/tags" Target="../tags/tag93.xml"/><Relationship Id="rId18" Type="http://schemas.openxmlformats.org/officeDocument/2006/relationships/image" Target="../media/image2.jpg"/><Relationship Id="rId3" Type="http://schemas.openxmlformats.org/officeDocument/2006/relationships/tags" Target="../tags/tag83.xml"/><Relationship Id="rId7" Type="http://schemas.openxmlformats.org/officeDocument/2006/relationships/tags" Target="../tags/tag87.xml"/><Relationship Id="rId12" Type="http://schemas.openxmlformats.org/officeDocument/2006/relationships/tags" Target="../tags/tag92.xml"/><Relationship Id="rId17" Type="http://schemas.openxmlformats.org/officeDocument/2006/relationships/slideMaster" Target="../slideMasters/slideMaster1.xml"/><Relationship Id="rId2" Type="http://schemas.openxmlformats.org/officeDocument/2006/relationships/tags" Target="../tags/tag82.xml"/><Relationship Id="rId16" Type="http://schemas.openxmlformats.org/officeDocument/2006/relationships/tags" Target="../tags/tag96.xml"/><Relationship Id="rId1" Type="http://schemas.openxmlformats.org/officeDocument/2006/relationships/tags" Target="../tags/tag81.xml"/><Relationship Id="rId6" Type="http://schemas.openxmlformats.org/officeDocument/2006/relationships/tags" Target="../tags/tag86.xml"/><Relationship Id="rId11" Type="http://schemas.openxmlformats.org/officeDocument/2006/relationships/tags" Target="../tags/tag91.xml"/><Relationship Id="rId5" Type="http://schemas.openxmlformats.org/officeDocument/2006/relationships/tags" Target="../tags/tag85.xml"/><Relationship Id="rId15" Type="http://schemas.openxmlformats.org/officeDocument/2006/relationships/tags" Target="../tags/tag95.xml"/><Relationship Id="rId10" Type="http://schemas.openxmlformats.org/officeDocument/2006/relationships/tags" Target="../tags/tag90.xml"/><Relationship Id="rId4" Type="http://schemas.openxmlformats.org/officeDocument/2006/relationships/tags" Target="../tags/tag84.xml"/><Relationship Id="rId9" Type="http://schemas.openxmlformats.org/officeDocument/2006/relationships/tags" Target="../tags/tag89.xml"/><Relationship Id="rId14" Type="http://schemas.openxmlformats.org/officeDocument/2006/relationships/tags" Target="../tags/tag94.xml"/></Relationships>
</file>

<file path=ppt/slideLayouts/_rels/slideLayout14.xml.rels><?xml version="1.0" encoding="UTF-8" standalone="yes"?>
<Relationships xmlns="http://schemas.openxmlformats.org/package/2006/relationships"><Relationship Id="rId8" Type="http://schemas.openxmlformats.org/officeDocument/2006/relationships/tags" Target="../tags/tag104.xml"/><Relationship Id="rId13" Type="http://schemas.openxmlformats.org/officeDocument/2006/relationships/tags" Target="../tags/tag109.xml"/><Relationship Id="rId18" Type="http://schemas.openxmlformats.org/officeDocument/2006/relationships/image" Target="../media/image2.jpg"/><Relationship Id="rId3" Type="http://schemas.openxmlformats.org/officeDocument/2006/relationships/tags" Target="../tags/tag99.xml"/><Relationship Id="rId7" Type="http://schemas.openxmlformats.org/officeDocument/2006/relationships/tags" Target="../tags/tag103.xml"/><Relationship Id="rId12" Type="http://schemas.openxmlformats.org/officeDocument/2006/relationships/tags" Target="../tags/tag108.xml"/><Relationship Id="rId17" Type="http://schemas.openxmlformats.org/officeDocument/2006/relationships/slideMaster" Target="../slideMasters/slideMaster2.xml"/><Relationship Id="rId2" Type="http://schemas.openxmlformats.org/officeDocument/2006/relationships/tags" Target="../tags/tag98.xml"/><Relationship Id="rId16" Type="http://schemas.openxmlformats.org/officeDocument/2006/relationships/tags" Target="../tags/tag112.xml"/><Relationship Id="rId1" Type="http://schemas.openxmlformats.org/officeDocument/2006/relationships/tags" Target="../tags/tag97.xml"/><Relationship Id="rId6" Type="http://schemas.openxmlformats.org/officeDocument/2006/relationships/tags" Target="../tags/tag102.xml"/><Relationship Id="rId11" Type="http://schemas.openxmlformats.org/officeDocument/2006/relationships/tags" Target="../tags/tag107.xml"/><Relationship Id="rId5" Type="http://schemas.openxmlformats.org/officeDocument/2006/relationships/tags" Target="../tags/tag101.xml"/><Relationship Id="rId15" Type="http://schemas.openxmlformats.org/officeDocument/2006/relationships/tags" Target="../tags/tag111.xml"/><Relationship Id="rId10" Type="http://schemas.openxmlformats.org/officeDocument/2006/relationships/tags" Target="../tags/tag106.xml"/><Relationship Id="rId4" Type="http://schemas.openxmlformats.org/officeDocument/2006/relationships/tags" Target="../tags/tag100.xml"/><Relationship Id="rId9" Type="http://schemas.openxmlformats.org/officeDocument/2006/relationships/tags" Target="../tags/tag105.xml"/><Relationship Id="rId14" Type="http://schemas.openxmlformats.org/officeDocument/2006/relationships/tags" Target="../tags/tag110.xml"/></Relationships>
</file>

<file path=ppt/slideLayouts/_rels/slideLayout15.xml.rels><?xml version="1.0" encoding="UTF-8" standalone="yes"?>
<Relationships xmlns="http://schemas.openxmlformats.org/package/2006/relationships"><Relationship Id="rId8" Type="http://schemas.openxmlformats.org/officeDocument/2006/relationships/tags" Target="../tags/tag120.xml"/><Relationship Id="rId13" Type="http://schemas.openxmlformats.org/officeDocument/2006/relationships/tags" Target="../tags/tag125.xml"/><Relationship Id="rId18" Type="http://schemas.openxmlformats.org/officeDocument/2006/relationships/image" Target="../media/image2.jpg"/><Relationship Id="rId3" Type="http://schemas.openxmlformats.org/officeDocument/2006/relationships/tags" Target="../tags/tag115.xml"/><Relationship Id="rId7" Type="http://schemas.openxmlformats.org/officeDocument/2006/relationships/tags" Target="../tags/tag119.xml"/><Relationship Id="rId12" Type="http://schemas.openxmlformats.org/officeDocument/2006/relationships/tags" Target="../tags/tag124.xml"/><Relationship Id="rId17" Type="http://schemas.openxmlformats.org/officeDocument/2006/relationships/slideMaster" Target="../slideMasters/slideMaster2.xml"/><Relationship Id="rId2" Type="http://schemas.openxmlformats.org/officeDocument/2006/relationships/tags" Target="../tags/tag114.xml"/><Relationship Id="rId16" Type="http://schemas.openxmlformats.org/officeDocument/2006/relationships/tags" Target="../tags/tag128.xml"/><Relationship Id="rId1" Type="http://schemas.openxmlformats.org/officeDocument/2006/relationships/tags" Target="../tags/tag113.xml"/><Relationship Id="rId6" Type="http://schemas.openxmlformats.org/officeDocument/2006/relationships/tags" Target="../tags/tag118.xml"/><Relationship Id="rId11" Type="http://schemas.openxmlformats.org/officeDocument/2006/relationships/tags" Target="../tags/tag123.xml"/><Relationship Id="rId5" Type="http://schemas.openxmlformats.org/officeDocument/2006/relationships/tags" Target="../tags/tag117.xml"/><Relationship Id="rId15" Type="http://schemas.openxmlformats.org/officeDocument/2006/relationships/tags" Target="../tags/tag127.xml"/><Relationship Id="rId10" Type="http://schemas.openxmlformats.org/officeDocument/2006/relationships/tags" Target="../tags/tag122.xml"/><Relationship Id="rId4" Type="http://schemas.openxmlformats.org/officeDocument/2006/relationships/tags" Target="../tags/tag116.xml"/><Relationship Id="rId9" Type="http://schemas.openxmlformats.org/officeDocument/2006/relationships/tags" Target="../tags/tag121.xml"/><Relationship Id="rId14" Type="http://schemas.openxmlformats.org/officeDocument/2006/relationships/tags" Target="../tags/tag126.xml"/></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136.xml"/><Relationship Id="rId13" Type="http://schemas.openxmlformats.org/officeDocument/2006/relationships/tags" Target="../tags/tag141.xml"/><Relationship Id="rId18" Type="http://schemas.openxmlformats.org/officeDocument/2006/relationships/image" Target="../media/image2.jpg"/><Relationship Id="rId3" Type="http://schemas.openxmlformats.org/officeDocument/2006/relationships/tags" Target="../tags/tag131.xml"/><Relationship Id="rId7" Type="http://schemas.openxmlformats.org/officeDocument/2006/relationships/tags" Target="../tags/tag135.xml"/><Relationship Id="rId12" Type="http://schemas.openxmlformats.org/officeDocument/2006/relationships/tags" Target="../tags/tag140.xml"/><Relationship Id="rId17" Type="http://schemas.openxmlformats.org/officeDocument/2006/relationships/slideMaster" Target="../slideMasters/slideMaster2.xml"/><Relationship Id="rId2" Type="http://schemas.openxmlformats.org/officeDocument/2006/relationships/tags" Target="../tags/tag130.xml"/><Relationship Id="rId16" Type="http://schemas.openxmlformats.org/officeDocument/2006/relationships/tags" Target="../tags/tag144.xml"/><Relationship Id="rId1" Type="http://schemas.openxmlformats.org/officeDocument/2006/relationships/tags" Target="../tags/tag129.xml"/><Relationship Id="rId6" Type="http://schemas.openxmlformats.org/officeDocument/2006/relationships/tags" Target="../tags/tag134.xml"/><Relationship Id="rId11" Type="http://schemas.openxmlformats.org/officeDocument/2006/relationships/tags" Target="../tags/tag139.xml"/><Relationship Id="rId5" Type="http://schemas.openxmlformats.org/officeDocument/2006/relationships/tags" Target="../tags/tag133.xml"/><Relationship Id="rId15" Type="http://schemas.openxmlformats.org/officeDocument/2006/relationships/tags" Target="../tags/tag143.xml"/><Relationship Id="rId10" Type="http://schemas.openxmlformats.org/officeDocument/2006/relationships/tags" Target="../tags/tag138.xml"/><Relationship Id="rId4" Type="http://schemas.openxmlformats.org/officeDocument/2006/relationships/tags" Target="../tags/tag132.xml"/><Relationship Id="rId9" Type="http://schemas.openxmlformats.org/officeDocument/2006/relationships/tags" Target="../tags/tag137.xml"/><Relationship Id="rId14" Type="http://schemas.openxmlformats.org/officeDocument/2006/relationships/tags" Target="../tags/tag142.xml"/></Relationships>
</file>

<file path=ppt/slideLayouts/_rels/slideLayout17.xml.rels><?xml version="1.0" encoding="UTF-8" standalone="yes"?>
<Relationships xmlns="http://schemas.openxmlformats.org/package/2006/relationships"><Relationship Id="rId8" Type="http://schemas.openxmlformats.org/officeDocument/2006/relationships/tags" Target="../tags/tag152.xml"/><Relationship Id="rId13" Type="http://schemas.openxmlformats.org/officeDocument/2006/relationships/tags" Target="../tags/tag157.xml"/><Relationship Id="rId18" Type="http://schemas.openxmlformats.org/officeDocument/2006/relationships/image" Target="../media/image2.jpg"/><Relationship Id="rId3" Type="http://schemas.openxmlformats.org/officeDocument/2006/relationships/tags" Target="../tags/tag147.xml"/><Relationship Id="rId7" Type="http://schemas.openxmlformats.org/officeDocument/2006/relationships/tags" Target="../tags/tag151.xml"/><Relationship Id="rId12" Type="http://schemas.openxmlformats.org/officeDocument/2006/relationships/tags" Target="../tags/tag156.xml"/><Relationship Id="rId17" Type="http://schemas.openxmlformats.org/officeDocument/2006/relationships/slideMaster" Target="../slideMasters/slideMaster2.xml"/><Relationship Id="rId2" Type="http://schemas.openxmlformats.org/officeDocument/2006/relationships/tags" Target="../tags/tag146.xml"/><Relationship Id="rId16" Type="http://schemas.openxmlformats.org/officeDocument/2006/relationships/tags" Target="../tags/tag160.xml"/><Relationship Id="rId1" Type="http://schemas.openxmlformats.org/officeDocument/2006/relationships/tags" Target="../tags/tag145.xml"/><Relationship Id="rId6" Type="http://schemas.openxmlformats.org/officeDocument/2006/relationships/tags" Target="../tags/tag150.xml"/><Relationship Id="rId11" Type="http://schemas.openxmlformats.org/officeDocument/2006/relationships/tags" Target="../tags/tag155.xml"/><Relationship Id="rId5" Type="http://schemas.openxmlformats.org/officeDocument/2006/relationships/tags" Target="../tags/tag149.xml"/><Relationship Id="rId15" Type="http://schemas.openxmlformats.org/officeDocument/2006/relationships/tags" Target="../tags/tag159.xml"/><Relationship Id="rId10" Type="http://schemas.openxmlformats.org/officeDocument/2006/relationships/tags" Target="../tags/tag154.xml"/><Relationship Id="rId4" Type="http://schemas.openxmlformats.org/officeDocument/2006/relationships/tags" Target="../tags/tag148.xml"/><Relationship Id="rId9" Type="http://schemas.openxmlformats.org/officeDocument/2006/relationships/tags" Target="../tags/tag153.xml"/><Relationship Id="rId14" Type="http://schemas.openxmlformats.org/officeDocument/2006/relationships/tags" Target="../tags/tag158.xml"/></Relationships>
</file>

<file path=ppt/slideLayouts/_rels/slideLayout18.xml.rels><?xml version="1.0" encoding="UTF-8" standalone="yes"?>
<Relationships xmlns="http://schemas.openxmlformats.org/package/2006/relationships"><Relationship Id="rId8" Type="http://schemas.openxmlformats.org/officeDocument/2006/relationships/tags" Target="../tags/tag168.xml"/><Relationship Id="rId13" Type="http://schemas.openxmlformats.org/officeDocument/2006/relationships/tags" Target="../tags/tag173.xml"/><Relationship Id="rId18" Type="http://schemas.openxmlformats.org/officeDocument/2006/relationships/image" Target="../media/image2.jpg"/><Relationship Id="rId3" Type="http://schemas.openxmlformats.org/officeDocument/2006/relationships/tags" Target="../tags/tag163.xml"/><Relationship Id="rId7" Type="http://schemas.openxmlformats.org/officeDocument/2006/relationships/tags" Target="../tags/tag167.xml"/><Relationship Id="rId12" Type="http://schemas.openxmlformats.org/officeDocument/2006/relationships/tags" Target="../tags/tag172.xml"/><Relationship Id="rId17" Type="http://schemas.openxmlformats.org/officeDocument/2006/relationships/slideMaster" Target="../slideMasters/slideMaster2.xml"/><Relationship Id="rId2" Type="http://schemas.openxmlformats.org/officeDocument/2006/relationships/tags" Target="../tags/tag162.xml"/><Relationship Id="rId16" Type="http://schemas.openxmlformats.org/officeDocument/2006/relationships/tags" Target="../tags/tag176.xml"/><Relationship Id="rId1" Type="http://schemas.openxmlformats.org/officeDocument/2006/relationships/tags" Target="../tags/tag161.xml"/><Relationship Id="rId6" Type="http://schemas.openxmlformats.org/officeDocument/2006/relationships/tags" Target="../tags/tag166.xml"/><Relationship Id="rId11" Type="http://schemas.openxmlformats.org/officeDocument/2006/relationships/tags" Target="../tags/tag171.xml"/><Relationship Id="rId5" Type="http://schemas.openxmlformats.org/officeDocument/2006/relationships/tags" Target="../tags/tag165.xml"/><Relationship Id="rId15" Type="http://schemas.openxmlformats.org/officeDocument/2006/relationships/tags" Target="../tags/tag175.xml"/><Relationship Id="rId10" Type="http://schemas.openxmlformats.org/officeDocument/2006/relationships/tags" Target="../tags/tag170.xml"/><Relationship Id="rId4" Type="http://schemas.openxmlformats.org/officeDocument/2006/relationships/tags" Target="../tags/tag164.xml"/><Relationship Id="rId9" Type="http://schemas.openxmlformats.org/officeDocument/2006/relationships/tags" Target="../tags/tag169.xml"/><Relationship Id="rId14" Type="http://schemas.openxmlformats.org/officeDocument/2006/relationships/tags" Target="../tags/tag174.xml"/></Relationships>
</file>

<file path=ppt/slideLayouts/_rels/slideLayout19.xml.rels><?xml version="1.0" encoding="UTF-8" standalone="yes"?>
<Relationships xmlns="http://schemas.openxmlformats.org/package/2006/relationships"><Relationship Id="rId8" Type="http://schemas.openxmlformats.org/officeDocument/2006/relationships/tags" Target="../tags/tag184.xml"/><Relationship Id="rId13" Type="http://schemas.openxmlformats.org/officeDocument/2006/relationships/tags" Target="../tags/tag189.xml"/><Relationship Id="rId18" Type="http://schemas.openxmlformats.org/officeDocument/2006/relationships/image" Target="../media/image2.jpg"/><Relationship Id="rId3" Type="http://schemas.openxmlformats.org/officeDocument/2006/relationships/tags" Target="../tags/tag179.xml"/><Relationship Id="rId7" Type="http://schemas.openxmlformats.org/officeDocument/2006/relationships/tags" Target="../tags/tag183.xml"/><Relationship Id="rId12" Type="http://schemas.openxmlformats.org/officeDocument/2006/relationships/tags" Target="../tags/tag188.xml"/><Relationship Id="rId17" Type="http://schemas.openxmlformats.org/officeDocument/2006/relationships/slideMaster" Target="../slideMasters/slideMaster2.xml"/><Relationship Id="rId2" Type="http://schemas.openxmlformats.org/officeDocument/2006/relationships/tags" Target="../tags/tag178.xml"/><Relationship Id="rId16" Type="http://schemas.openxmlformats.org/officeDocument/2006/relationships/tags" Target="../tags/tag192.xml"/><Relationship Id="rId1" Type="http://schemas.openxmlformats.org/officeDocument/2006/relationships/tags" Target="../tags/tag177.xml"/><Relationship Id="rId6" Type="http://schemas.openxmlformats.org/officeDocument/2006/relationships/tags" Target="../tags/tag182.xml"/><Relationship Id="rId11" Type="http://schemas.openxmlformats.org/officeDocument/2006/relationships/tags" Target="../tags/tag187.xml"/><Relationship Id="rId5" Type="http://schemas.openxmlformats.org/officeDocument/2006/relationships/tags" Target="../tags/tag181.xml"/><Relationship Id="rId15" Type="http://schemas.openxmlformats.org/officeDocument/2006/relationships/tags" Target="../tags/tag191.xml"/><Relationship Id="rId10" Type="http://schemas.openxmlformats.org/officeDocument/2006/relationships/tags" Target="../tags/tag186.xml"/><Relationship Id="rId4" Type="http://schemas.openxmlformats.org/officeDocument/2006/relationships/tags" Target="../tags/tag180.xml"/><Relationship Id="rId9" Type="http://schemas.openxmlformats.org/officeDocument/2006/relationships/tags" Target="../tags/tag185.xml"/><Relationship Id="rId14" Type="http://schemas.openxmlformats.org/officeDocument/2006/relationships/tags" Target="../tags/tag190.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tags" Target="../tags/tag200.xml"/><Relationship Id="rId13" Type="http://schemas.openxmlformats.org/officeDocument/2006/relationships/tags" Target="../tags/tag205.xml"/><Relationship Id="rId18" Type="http://schemas.openxmlformats.org/officeDocument/2006/relationships/image" Target="../media/image2.jpg"/><Relationship Id="rId3" Type="http://schemas.openxmlformats.org/officeDocument/2006/relationships/tags" Target="../tags/tag195.xml"/><Relationship Id="rId7" Type="http://schemas.openxmlformats.org/officeDocument/2006/relationships/tags" Target="../tags/tag199.xml"/><Relationship Id="rId12" Type="http://schemas.openxmlformats.org/officeDocument/2006/relationships/tags" Target="../tags/tag204.xml"/><Relationship Id="rId17" Type="http://schemas.openxmlformats.org/officeDocument/2006/relationships/slideMaster" Target="../slideMasters/slideMaster2.xml"/><Relationship Id="rId2" Type="http://schemas.openxmlformats.org/officeDocument/2006/relationships/tags" Target="../tags/tag194.xml"/><Relationship Id="rId16" Type="http://schemas.openxmlformats.org/officeDocument/2006/relationships/tags" Target="../tags/tag208.xml"/><Relationship Id="rId1" Type="http://schemas.openxmlformats.org/officeDocument/2006/relationships/tags" Target="../tags/tag193.xml"/><Relationship Id="rId6" Type="http://schemas.openxmlformats.org/officeDocument/2006/relationships/tags" Target="../tags/tag198.xml"/><Relationship Id="rId11" Type="http://schemas.openxmlformats.org/officeDocument/2006/relationships/tags" Target="../tags/tag203.xml"/><Relationship Id="rId5" Type="http://schemas.openxmlformats.org/officeDocument/2006/relationships/tags" Target="../tags/tag197.xml"/><Relationship Id="rId15" Type="http://schemas.openxmlformats.org/officeDocument/2006/relationships/tags" Target="../tags/tag207.xml"/><Relationship Id="rId10" Type="http://schemas.openxmlformats.org/officeDocument/2006/relationships/tags" Target="../tags/tag202.xml"/><Relationship Id="rId4" Type="http://schemas.openxmlformats.org/officeDocument/2006/relationships/tags" Target="../tags/tag196.xml"/><Relationship Id="rId9" Type="http://schemas.openxmlformats.org/officeDocument/2006/relationships/tags" Target="../tags/tag201.xml"/><Relationship Id="rId14" Type="http://schemas.openxmlformats.org/officeDocument/2006/relationships/tags" Target="../tags/tag206.xml"/></Relationships>
</file>

<file path=ppt/slideLayouts/_rels/slideLayout21.xml.rels><?xml version="1.0" encoding="UTF-8" standalone="yes"?>
<Relationships xmlns="http://schemas.openxmlformats.org/package/2006/relationships"><Relationship Id="rId8" Type="http://schemas.openxmlformats.org/officeDocument/2006/relationships/tags" Target="../tags/tag216.xml"/><Relationship Id="rId13" Type="http://schemas.openxmlformats.org/officeDocument/2006/relationships/tags" Target="../tags/tag221.xml"/><Relationship Id="rId18" Type="http://schemas.openxmlformats.org/officeDocument/2006/relationships/image" Target="../media/image2.jpg"/><Relationship Id="rId3" Type="http://schemas.openxmlformats.org/officeDocument/2006/relationships/tags" Target="../tags/tag211.xml"/><Relationship Id="rId7" Type="http://schemas.openxmlformats.org/officeDocument/2006/relationships/tags" Target="../tags/tag215.xml"/><Relationship Id="rId12" Type="http://schemas.openxmlformats.org/officeDocument/2006/relationships/tags" Target="../tags/tag220.xml"/><Relationship Id="rId17" Type="http://schemas.openxmlformats.org/officeDocument/2006/relationships/slideMaster" Target="../slideMasters/slideMaster2.xml"/><Relationship Id="rId2" Type="http://schemas.openxmlformats.org/officeDocument/2006/relationships/tags" Target="../tags/tag210.xml"/><Relationship Id="rId16" Type="http://schemas.openxmlformats.org/officeDocument/2006/relationships/tags" Target="../tags/tag224.xml"/><Relationship Id="rId1" Type="http://schemas.openxmlformats.org/officeDocument/2006/relationships/tags" Target="../tags/tag209.xml"/><Relationship Id="rId6" Type="http://schemas.openxmlformats.org/officeDocument/2006/relationships/tags" Target="../tags/tag214.xml"/><Relationship Id="rId11" Type="http://schemas.openxmlformats.org/officeDocument/2006/relationships/tags" Target="../tags/tag219.xml"/><Relationship Id="rId5" Type="http://schemas.openxmlformats.org/officeDocument/2006/relationships/tags" Target="../tags/tag213.xml"/><Relationship Id="rId15" Type="http://schemas.openxmlformats.org/officeDocument/2006/relationships/tags" Target="../tags/tag223.xml"/><Relationship Id="rId10" Type="http://schemas.openxmlformats.org/officeDocument/2006/relationships/tags" Target="../tags/tag218.xml"/><Relationship Id="rId4" Type="http://schemas.openxmlformats.org/officeDocument/2006/relationships/tags" Target="../tags/tag212.xml"/><Relationship Id="rId9" Type="http://schemas.openxmlformats.org/officeDocument/2006/relationships/tags" Target="../tags/tag217.xml"/><Relationship Id="rId14" Type="http://schemas.openxmlformats.org/officeDocument/2006/relationships/tags" Target="../tags/tag22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8" Type="http://schemas.openxmlformats.org/officeDocument/2006/relationships/tags" Target="../tags/tag232.xml"/><Relationship Id="rId13" Type="http://schemas.openxmlformats.org/officeDocument/2006/relationships/tags" Target="../tags/tag237.xml"/><Relationship Id="rId18" Type="http://schemas.openxmlformats.org/officeDocument/2006/relationships/image" Target="../media/image2.jpg"/><Relationship Id="rId3" Type="http://schemas.openxmlformats.org/officeDocument/2006/relationships/tags" Target="../tags/tag227.xml"/><Relationship Id="rId7" Type="http://schemas.openxmlformats.org/officeDocument/2006/relationships/tags" Target="../tags/tag231.xml"/><Relationship Id="rId12" Type="http://schemas.openxmlformats.org/officeDocument/2006/relationships/tags" Target="../tags/tag236.xml"/><Relationship Id="rId17" Type="http://schemas.openxmlformats.org/officeDocument/2006/relationships/slideMaster" Target="../slideMasters/slideMaster2.xml"/><Relationship Id="rId2" Type="http://schemas.openxmlformats.org/officeDocument/2006/relationships/tags" Target="../tags/tag226.xml"/><Relationship Id="rId16" Type="http://schemas.openxmlformats.org/officeDocument/2006/relationships/tags" Target="../tags/tag240.xml"/><Relationship Id="rId1" Type="http://schemas.openxmlformats.org/officeDocument/2006/relationships/tags" Target="../tags/tag225.xml"/><Relationship Id="rId6" Type="http://schemas.openxmlformats.org/officeDocument/2006/relationships/tags" Target="../tags/tag230.xml"/><Relationship Id="rId11" Type="http://schemas.openxmlformats.org/officeDocument/2006/relationships/tags" Target="../tags/tag235.xml"/><Relationship Id="rId5" Type="http://schemas.openxmlformats.org/officeDocument/2006/relationships/tags" Target="../tags/tag229.xml"/><Relationship Id="rId15" Type="http://schemas.openxmlformats.org/officeDocument/2006/relationships/tags" Target="../tags/tag239.xml"/><Relationship Id="rId10" Type="http://schemas.openxmlformats.org/officeDocument/2006/relationships/tags" Target="../tags/tag234.xml"/><Relationship Id="rId4" Type="http://schemas.openxmlformats.org/officeDocument/2006/relationships/tags" Target="../tags/tag228.xml"/><Relationship Id="rId9" Type="http://schemas.openxmlformats.org/officeDocument/2006/relationships/tags" Target="../tags/tag233.xml"/><Relationship Id="rId14" Type="http://schemas.openxmlformats.org/officeDocument/2006/relationships/tags" Target="../tags/tag238.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image" Target="../media/image2.jp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slideMaster" Target="../slideMasters/slideMaster1.xml"/><Relationship Id="rId2" Type="http://schemas.openxmlformats.org/officeDocument/2006/relationships/tags" Target="../tags/tag2.xml"/><Relationship Id="rId16" Type="http://schemas.openxmlformats.org/officeDocument/2006/relationships/tags" Target="../tags/tag16.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tags" Target="../tags/tag15.xml"/><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s>
</file>

<file path=ppt/slideLayouts/_rels/slideLayout8.xml.rels><?xml version="1.0" encoding="UTF-8" standalone="yes"?>
<Relationships xmlns="http://schemas.openxmlformats.org/package/2006/relationships"><Relationship Id="rId8" Type="http://schemas.openxmlformats.org/officeDocument/2006/relationships/tags" Target="../tags/tag24.xml"/><Relationship Id="rId13" Type="http://schemas.openxmlformats.org/officeDocument/2006/relationships/tags" Target="../tags/tag29.xml"/><Relationship Id="rId18" Type="http://schemas.openxmlformats.org/officeDocument/2006/relationships/image" Target="../media/image2.jpg"/><Relationship Id="rId3" Type="http://schemas.openxmlformats.org/officeDocument/2006/relationships/tags" Target="../tags/tag19.xml"/><Relationship Id="rId7" Type="http://schemas.openxmlformats.org/officeDocument/2006/relationships/tags" Target="../tags/tag23.xml"/><Relationship Id="rId12" Type="http://schemas.openxmlformats.org/officeDocument/2006/relationships/tags" Target="../tags/tag28.xml"/><Relationship Id="rId17" Type="http://schemas.openxmlformats.org/officeDocument/2006/relationships/slideMaster" Target="../slideMasters/slideMaster1.xml"/><Relationship Id="rId2" Type="http://schemas.openxmlformats.org/officeDocument/2006/relationships/tags" Target="../tags/tag18.xml"/><Relationship Id="rId16" Type="http://schemas.openxmlformats.org/officeDocument/2006/relationships/tags" Target="../tags/tag32.xml"/><Relationship Id="rId1" Type="http://schemas.openxmlformats.org/officeDocument/2006/relationships/tags" Target="../tags/tag17.xml"/><Relationship Id="rId6" Type="http://schemas.openxmlformats.org/officeDocument/2006/relationships/tags" Target="../tags/tag22.xml"/><Relationship Id="rId11" Type="http://schemas.openxmlformats.org/officeDocument/2006/relationships/tags" Target="../tags/tag27.xml"/><Relationship Id="rId5" Type="http://schemas.openxmlformats.org/officeDocument/2006/relationships/tags" Target="../tags/tag21.xml"/><Relationship Id="rId15" Type="http://schemas.openxmlformats.org/officeDocument/2006/relationships/tags" Target="../tags/tag31.xml"/><Relationship Id="rId10" Type="http://schemas.openxmlformats.org/officeDocument/2006/relationships/tags" Target="../tags/tag26.xml"/><Relationship Id="rId4" Type="http://schemas.openxmlformats.org/officeDocument/2006/relationships/tags" Target="../tags/tag20.xml"/><Relationship Id="rId9" Type="http://schemas.openxmlformats.org/officeDocument/2006/relationships/tags" Target="../tags/tag25.xml"/><Relationship Id="rId14" Type="http://schemas.openxmlformats.org/officeDocument/2006/relationships/tags" Target="../tags/tag30.xml"/></Relationships>
</file>

<file path=ppt/slideLayouts/_rels/slideLayout9.xml.rels><?xml version="1.0" encoding="UTF-8" standalone="yes"?>
<Relationships xmlns="http://schemas.openxmlformats.org/package/2006/relationships"><Relationship Id="rId8" Type="http://schemas.openxmlformats.org/officeDocument/2006/relationships/tags" Target="../tags/tag40.xml"/><Relationship Id="rId13" Type="http://schemas.openxmlformats.org/officeDocument/2006/relationships/tags" Target="../tags/tag45.xml"/><Relationship Id="rId18" Type="http://schemas.openxmlformats.org/officeDocument/2006/relationships/image" Target="../media/image2.jpg"/><Relationship Id="rId3" Type="http://schemas.openxmlformats.org/officeDocument/2006/relationships/tags" Target="../tags/tag35.xml"/><Relationship Id="rId7" Type="http://schemas.openxmlformats.org/officeDocument/2006/relationships/tags" Target="../tags/tag39.xml"/><Relationship Id="rId12" Type="http://schemas.openxmlformats.org/officeDocument/2006/relationships/tags" Target="../tags/tag44.xml"/><Relationship Id="rId17" Type="http://schemas.openxmlformats.org/officeDocument/2006/relationships/slideMaster" Target="../slideMasters/slideMaster1.xml"/><Relationship Id="rId2" Type="http://schemas.openxmlformats.org/officeDocument/2006/relationships/tags" Target="../tags/tag34.xml"/><Relationship Id="rId16" Type="http://schemas.openxmlformats.org/officeDocument/2006/relationships/tags" Target="../tags/tag48.xml"/><Relationship Id="rId1" Type="http://schemas.openxmlformats.org/officeDocument/2006/relationships/tags" Target="../tags/tag33.xml"/><Relationship Id="rId6" Type="http://schemas.openxmlformats.org/officeDocument/2006/relationships/tags" Target="../tags/tag38.xml"/><Relationship Id="rId11" Type="http://schemas.openxmlformats.org/officeDocument/2006/relationships/tags" Target="../tags/tag43.xml"/><Relationship Id="rId5" Type="http://schemas.openxmlformats.org/officeDocument/2006/relationships/tags" Target="../tags/tag37.xml"/><Relationship Id="rId15" Type="http://schemas.openxmlformats.org/officeDocument/2006/relationships/tags" Target="../tags/tag47.xml"/><Relationship Id="rId10" Type="http://schemas.openxmlformats.org/officeDocument/2006/relationships/tags" Target="../tags/tag42.xml"/><Relationship Id="rId4" Type="http://schemas.openxmlformats.org/officeDocument/2006/relationships/tags" Target="../tags/tag36.xml"/><Relationship Id="rId9" Type="http://schemas.openxmlformats.org/officeDocument/2006/relationships/tags" Target="../tags/tag41.xml"/><Relationship Id="rId14" Type="http://schemas.openxmlformats.org/officeDocument/2006/relationships/tags" Target="../tags/tag4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Text Placeholder 16"/>
          <p:cNvSpPr>
            <a:spLocks noGrp="1"/>
          </p:cNvSpPr>
          <p:nvPr>
            <p:ph type="body" sz="quarter" idx="11" hasCustomPrompt="1"/>
          </p:nvPr>
        </p:nvSpPr>
        <p:spPr>
          <a:xfrm>
            <a:off x="432512" y="4221277"/>
            <a:ext cx="2012649" cy="269443"/>
          </a:xfrm>
          <a:prstGeom prst="rect">
            <a:avLst/>
          </a:prstGeom>
        </p:spPr>
        <p:txBody>
          <a:bodyPr>
            <a:normAutofit/>
          </a:bodyPr>
          <a:lstStyle>
            <a:lvl1pPr>
              <a:buNone/>
              <a:defRPr lang="en-US" sz="1100" b="1" kern="1200" dirty="0">
                <a:solidFill>
                  <a:schemeClr val="tx1"/>
                </a:solidFill>
                <a:latin typeface="Arial" pitchFamily="34" charset="0"/>
                <a:ea typeface="+mn-ea"/>
                <a:cs typeface="Arial" pitchFamily="34" charset="0"/>
              </a:defRPr>
            </a:lvl1pPr>
          </a:lstStyle>
          <a:p>
            <a:pPr marL="0" lvl="0" indent="0" algn="l" defTabSz="1018824" rtl="0" eaLnBrk="1" latinLnBrk="0" hangingPunct="1">
              <a:spcBef>
                <a:spcPct val="20000"/>
              </a:spcBef>
              <a:buFont typeface="Arial" pitchFamily="34" charset="0"/>
              <a:buNone/>
            </a:pPr>
            <a:r>
              <a:rPr lang="en-US" dirty="0"/>
              <a:t>Name (optional)</a:t>
            </a:r>
          </a:p>
        </p:txBody>
      </p:sp>
      <p:sp>
        <p:nvSpPr>
          <p:cNvPr id="8" name="Text Placeholder 18"/>
          <p:cNvSpPr>
            <a:spLocks noGrp="1"/>
          </p:cNvSpPr>
          <p:nvPr>
            <p:ph type="body" sz="quarter" idx="12" hasCustomPrompt="1"/>
          </p:nvPr>
        </p:nvSpPr>
        <p:spPr>
          <a:xfrm>
            <a:off x="432511" y="3488350"/>
            <a:ext cx="5113020" cy="418576"/>
          </a:xfrm>
          <a:prstGeom prst="rect">
            <a:avLst/>
          </a:prstGeom>
        </p:spPr>
        <p:txBody>
          <a:bodyPr wrap="square" anchor="b" anchorCtr="0">
            <a:spAutoFit/>
          </a:bodyPr>
          <a:lstStyle>
            <a:lvl1pPr>
              <a:spcBef>
                <a:spcPts val="0"/>
              </a:spcBef>
              <a:buNone/>
              <a:defRPr lang="en-US" sz="2000" b="1" kern="1200" baseline="0" dirty="0">
                <a:solidFill>
                  <a:schemeClr val="tx1"/>
                </a:solidFill>
                <a:latin typeface="Arial" pitchFamily="34" charset="0"/>
                <a:ea typeface="+mn-ea"/>
                <a:cs typeface="+mn-cs"/>
              </a:defRPr>
            </a:lvl1pPr>
          </a:lstStyle>
          <a:p>
            <a:pPr marL="0" lvl="0" indent="0" algn="l" defTabSz="1018824" rtl="0" eaLnBrk="1" latinLnBrk="0" hangingPunct="1">
              <a:spcBef>
                <a:spcPct val="20000"/>
              </a:spcBef>
              <a:buFont typeface="Arial" pitchFamily="34" charset="0"/>
              <a:buNone/>
            </a:pPr>
            <a:r>
              <a:rPr lang="en-US" dirty="0"/>
              <a:t>[Month Day, Year]</a:t>
            </a:r>
          </a:p>
        </p:txBody>
      </p:sp>
      <p:sp>
        <p:nvSpPr>
          <p:cNvPr id="9" name="Text Placeholder 16"/>
          <p:cNvSpPr>
            <a:spLocks noGrp="1"/>
          </p:cNvSpPr>
          <p:nvPr>
            <p:ph type="body" sz="quarter" idx="16" hasCustomPrompt="1"/>
          </p:nvPr>
        </p:nvSpPr>
        <p:spPr>
          <a:xfrm>
            <a:off x="432512" y="4514482"/>
            <a:ext cx="2012649" cy="269443"/>
          </a:xfrm>
          <a:prstGeom prst="rect">
            <a:avLst/>
          </a:prstGeom>
        </p:spPr>
        <p:txBody>
          <a:bodyPr>
            <a:normAutofit/>
          </a:bodyPr>
          <a:lstStyle>
            <a:lvl1pPr marL="0" marR="0" indent="0" algn="l" defTabSz="1018824" rtl="0" eaLnBrk="1" fontAlgn="auto" latinLnBrk="0" hangingPunct="1">
              <a:lnSpc>
                <a:spcPct val="100000"/>
              </a:lnSpc>
              <a:spcBef>
                <a:spcPct val="20000"/>
              </a:spcBef>
              <a:spcAft>
                <a:spcPts val="0"/>
              </a:spcAft>
              <a:buClrTx/>
              <a:buSzTx/>
              <a:buFont typeface="Arial" pitchFamily="34" charset="0"/>
              <a:buNone/>
              <a:tabLst/>
              <a:defRPr lang="en-US" sz="1100" b="1" kern="1200" dirty="0">
                <a:solidFill>
                  <a:schemeClr val="tx1"/>
                </a:solidFill>
                <a:latin typeface="Arial" pitchFamily="34" charset="0"/>
                <a:ea typeface="+mn-ea"/>
                <a:cs typeface="Arial" pitchFamily="34" charset="0"/>
              </a:defRPr>
            </a:lvl1pPr>
          </a:lstStyle>
          <a:p>
            <a:pPr marL="0" marR="0" lvl="0" indent="0" algn="l" defTabSz="1018824" rtl="0" eaLnBrk="1" fontAlgn="auto" latinLnBrk="0" hangingPunct="1">
              <a:lnSpc>
                <a:spcPct val="100000"/>
              </a:lnSpc>
              <a:spcBef>
                <a:spcPct val="20000"/>
              </a:spcBef>
              <a:spcAft>
                <a:spcPts val="0"/>
              </a:spcAft>
              <a:buClrTx/>
              <a:buSzTx/>
              <a:buFont typeface="Arial" pitchFamily="34" charset="0"/>
              <a:buNone/>
              <a:tabLst/>
              <a:defRPr/>
            </a:pPr>
            <a:r>
              <a:rPr lang="en-US" dirty="0"/>
              <a:t>Name (optional)</a:t>
            </a:r>
          </a:p>
          <a:p>
            <a:pPr marL="0" lvl="0" indent="0" algn="l" defTabSz="1018824" rtl="0" eaLnBrk="1" latinLnBrk="0" hangingPunct="1">
              <a:spcBef>
                <a:spcPct val="20000"/>
              </a:spcBef>
              <a:buFont typeface="Arial" pitchFamily="34" charset="0"/>
              <a:buNone/>
            </a:pPr>
            <a:endParaRPr lang="en-US" dirty="0"/>
          </a:p>
        </p:txBody>
      </p:sp>
      <p:sp>
        <p:nvSpPr>
          <p:cNvPr id="10" name="Text Placeholder 22"/>
          <p:cNvSpPr>
            <a:spLocks noGrp="1"/>
          </p:cNvSpPr>
          <p:nvPr>
            <p:ph type="body" sz="quarter" idx="17" hasCustomPrompt="1"/>
          </p:nvPr>
        </p:nvSpPr>
        <p:spPr>
          <a:xfrm>
            <a:off x="2459793" y="4221277"/>
            <a:ext cx="3593784" cy="269443"/>
          </a:xfrm>
          <a:prstGeom prst="rect">
            <a:avLst/>
          </a:prstGeom>
        </p:spPr>
        <p:txBody>
          <a:bodyPr/>
          <a:lstStyle>
            <a:lvl1pPr>
              <a:buNone/>
              <a:defRPr lang="en-US" sz="1100" b="0" i="1" kern="1200" dirty="0" smtClean="0">
                <a:solidFill>
                  <a:schemeClr val="tx1"/>
                </a:solidFill>
                <a:latin typeface="Arial" pitchFamily="34" charset="0"/>
                <a:ea typeface="+mn-ea"/>
                <a:cs typeface="Arial" pitchFamily="34" charset="0"/>
              </a:defRPr>
            </a:lvl1pPr>
            <a:lvl2pPr>
              <a:buNone/>
              <a:defRPr/>
            </a:lvl2pPr>
            <a:lvl3pPr>
              <a:buNone/>
              <a:defRPr/>
            </a:lvl3pPr>
            <a:lvl4pPr>
              <a:buNone/>
              <a:defRPr/>
            </a:lvl4pPr>
            <a:lvl5pPr>
              <a:buNone/>
              <a:defRPr/>
            </a:lvl5pPr>
          </a:lstStyle>
          <a:p>
            <a:pPr marL="0" lvl="0" indent="0" algn="l" defTabSz="1018824" rtl="0" eaLnBrk="1" latinLnBrk="0" hangingPunct="1">
              <a:spcBef>
                <a:spcPct val="20000"/>
              </a:spcBef>
              <a:buFont typeface="Arial" pitchFamily="34" charset="0"/>
              <a:buNone/>
              <a:tabLst/>
            </a:pPr>
            <a:r>
              <a:rPr lang="en-US" dirty="0"/>
              <a:t>Title</a:t>
            </a:r>
          </a:p>
        </p:txBody>
      </p:sp>
      <p:sp>
        <p:nvSpPr>
          <p:cNvPr id="11" name="Text Placeholder 16"/>
          <p:cNvSpPr>
            <a:spLocks noGrp="1"/>
          </p:cNvSpPr>
          <p:nvPr>
            <p:ph type="body" sz="quarter" idx="18" hasCustomPrompt="1"/>
          </p:nvPr>
        </p:nvSpPr>
        <p:spPr>
          <a:xfrm>
            <a:off x="432512" y="4807686"/>
            <a:ext cx="2012649" cy="269443"/>
          </a:xfrm>
          <a:prstGeom prst="rect">
            <a:avLst/>
          </a:prstGeom>
        </p:spPr>
        <p:txBody>
          <a:bodyPr>
            <a:normAutofit/>
          </a:bodyPr>
          <a:lstStyle>
            <a:lvl1pPr marL="0" marR="0" indent="0" algn="l" defTabSz="1018824" rtl="0" eaLnBrk="1" fontAlgn="auto" latinLnBrk="0" hangingPunct="1">
              <a:lnSpc>
                <a:spcPct val="100000"/>
              </a:lnSpc>
              <a:spcBef>
                <a:spcPct val="20000"/>
              </a:spcBef>
              <a:spcAft>
                <a:spcPts val="0"/>
              </a:spcAft>
              <a:buClrTx/>
              <a:buSzTx/>
              <a:buFont typeface="Arial" pitchFamily="34" charset="0"/>
              <a:buNone/>
              <a:tabLst/>
              <a:defRPr lang="en-US" sz="1100" b="1" kern="1200" dirty="0">
                <a:solidFill>
                  <a:schemeClr val="tx1"/>
                </a:solidFill>
                <a:latin typeface="Arial" pitchFamily="34" charset="0"/>
                <a:ea typeface="+mn-ea"/>
                <a:cs typeface="Arial" pitchFamily="34" charset="0"/>
              </a:defRPr>
            </a:lvl1pPr>
          </a:lstStyle>
          <a:p>
            <a:pPr marL="0" marR="0" lvl="0" indent="0" algn="l" defTabSz="1018824" rtl="0" eaLnBrk="1" fontAlgn="auto" latinLnBrk="0" hangingPunct="1">
              <a:lnSpc>
                <a:spcPct val="100000"/>
              </a:lnSpc>
              <a:spcBef>
                <a:spcPct val="20000"/>
              </a:spcBef>
              <a:spcAft>
                <a:spcPts val="0"/>
              </a:spcAft>
              <a:buClrTx/>
              <a:buSzTx/>
              <a:buFont typeface="Arial" pitchFamily="34" charset="0"/>
              <a:buNone/>
              <a:tabLst/>
              <a:defRPr/>
            </a:pPr>
            <a:r>
              <a:rPr lang="en-US" dirty="0"/>
              <a:t>Name (optional)</a:t>
            </a:r>
          </a:p>
          <a:p>
            <a:pPr marL="0" lvl="0" indent="0" algn="l" defTabSz="1018824" rtl="0" eaLnBrk="1" latinLnBrk="0" hangingPunct="1">
              <a:spcBef>
                <a:spcPct val="20000"/>
              </a:spcBef>
              <a:buFont typeface="Arial" pitchFamily="34" charset="0"/>
              <a:buNone/>
            </a:pPr>
            <a:endParaRPr lang="en-US" dirty="0"/>
          </a:p>
        </p:txBody>
      </p:sp>
      <p:sp>
        <p:nvSpPr>
          <p:cNvPr id="12" name="Text Placeholder 22"/>
          <p:cNvSpPr>
            <a:spLocks noGrp="1"/>
          </p:cNvSpPr>
          <p:nvPr>
            <p:ph type="body" sz="quarter" idx="19" hasCustomPrompt="1"/>
          </p:nvPr>
        </p:nvSpPr>
        <p:spPr>
          <a:xfrm>
            <a:off x="2459793" y="4514482"/>
            <a:ext cx="3593784" cy="269443"/>
          </a:xfrm>
          <a:prstGeom prst="rect">
            <a:avLst/>
          </a:prstGeom>
        </p:spPr>
        <p:txBody>
          <a:bodyPr/>
          <a:lstStyle>
            <a:lvl1pPr>
              <a:buNone/>
              <a:defRPr lang="en-US" sz="1100" b="0" i="1" kern="1200" dirty="0" smtClean="0">
                <a:solidFill>
                  <a:schemeClr val="tx1"/>
                </a:solidFill>
                <a:latin typeface="Arial" pitchFamily="34" charset="0"/>
                <a:ea typeface="+mn-ea"/>
                <a:cs typeface="Arial" pitchFamily="34" charset="0"/>
              </a:defRPr>
            </a:lvl1pPr>
            <a:lvl2pPr>
              <a:buNone/>
              <a:defRPr/>
            </a:lvl2pPr>
            <a:lvl3pPr>
              <a:buNone/>
              <a:defRPr/>
            </a:lvl3pPr>
            <a:lvl4pPr>
              <a:buNone/>
              <a:defRPr/>
            </a:lvl4pPr>
            <a:lvl5pPr>
              <a:buNone/>
              <a:defRPr/>
            </a:lvl5pPr>
          </a:lstStyle>
          <a:p>
            <a:pPr marL="0" lvl="0" indent="0" algn="l" defTabSz="1018824" rtl="0" eaLnBrk="1" latinLnBrk="0" hangingPunct="1">
              <a:spcBef>
                <a:spcPct val="20000"/>
              </a:spcBef>
              <a:buFont typeface="Arial" pitchFamily="34" charset="0"/>
              <a:buNone/>
              <a:tabLst/>
            </a:pPr>
            <a:r>
              <a:rPr lang="en-US" dirty="0"/>
              <a:t>Title</a:t>
            </a:r>
          </a:p>
        </p:txBody>
      </p:sp>
      <p:sp>
        <p:nvSpPr>
          <p:cNvPr id="14" name="Text Placeholder 22"/>
          <p:cNvSpPr>
            <a:spLocks noGrp="1"/>
          </p:cNvSpPr>
          <p:nvPr>
            <p:ph type="body" sz="quarter" idx="21" hasCustomPrompt="1"/>
          </p:nvPr>
        </p:nvSpPr>
        <p:spPr>
          <a:xfrm>
            <a:off x="2459793" y="4807686"/>
            <a:ext cx="3593784" cy="269443"/>
          </a:xfrm>
          <a:prstGeom prst="rect">
            <a:avLst/>
          </a:prstGeom>
        </p:spPr>
        <p:txBody>
          <a:bodyPr/>
          <a:lstStyle>
            <a:lvl1pPr>
              <a:buNone/>
              <a:defRPr lang="en-US" sz="1100" b="0" i="1" kern="1200" dirty="0" smtClean="0">
                <a:solidFill>
                  <a:schemeClr val="tx1"/>
                </a:solidFill>
                <a:latin typeface="Arial" pitchFamily="34" charset="0"/>
                <a:ea typeface="+mn-ea"/>
                <a:cs typeface="Arial" pitchFamily="34" charset="0"/>
              </a:defRPr>
            </a:lvl1pPr>
            <a:lvl2pPr>
              <a:buNone/>
              <a:defRPr/>
            </a:lvl2pPr>
            <a:lvl3pPr>
              <a:buNone/>
              <a:defRPr/>
            </a:lvl3pPr>
            <a:lvl4pPr>
              <a:buNone/>
              <a:defRPr/>
            </a:lvl4pPr>
            <a:lvl5pPr>
              <a:buNone/>
              <a:defRPr/>
            </a:lvl5pPr>
          </a:lstStyle>
          <a:p>
            <a:pPr marL="0" lvl="0" indent="0" algn="l" defTabSz="1018824" rtl="0" eaLnBrk="1" latinLnBrk="0" hangingPunct="1">
              <a:spcBef>
                <a:spcPct val="20000"/>
              </a:spcBef>
              <a:buFont typeface="Arial" pitchFamily="34" charset="0"/>
              <a:buNone/>
              <a:tabLst/>
            </a:pPr>
            <a:r>
              <a:rPr lang="en-US" dirty="0"/>
              <a:t>Title</a:t>
            </a:r>
          </a:p>
        </p:txBody>
      </p:sp>
      <p:sp>
        <p:nvSpPr>
          <p:cNvPr id="20" name="Text Placeholder 18"/>
          <p:cNvSpPr>
            <a:spLocks noGrp="1"/>
          </p:cNvSpPr>
          <p:nvPr>
            <p:ph type="body" sz="quarter" idx="27" hasCustomPrompt="1"/>
          </p:nvPr>
        </p:nvSpPr>
        <p:spPr>
          <a:xfrm>
            <a:off x="432511" y="1105070"/>
            <a:ext cx="5113020" cy="418576"/>
          </a:xfrm>
          <a:prstGeom prst="rect">
            <a:avLst/>
          </a:prstGeom>
        </p:spPr>
        <p:txBody>
          <a:bodyPr wrap="square" anchor="b" anchorCtr="0">
            <a:spAutoFit/>
          </a:bodyPr>
          <a:lstStyle>
            <a:lvl1pPr>
              <a:spcBef>
                <a:spcPts val="0"/>
              </a:spcBef>
              <a:buNone/>
              <a:defRPr lang="en-US" sz="2000" b="1" kern="1200" baseline="0" dirty="0">
                <a:solidFill>
                  <a:schemeClr val="tx1"/>
                </a:solidFill>
                <a:latin typeface="Arial" pitchFamily="34" charset="0"/>
                <a:ea typeface="+mn-ea"/>
                <a:cs typeface="+mn-cs"/>
              </a:defRPr>
            </a:lvl1pPr>
          </a:lstStyle>
          <a:p>
            <a:pPr marL="0" lvl="0" indent="0" algn="l" defTabSz="1018824" rtl="0" eaLnBrk="1" latinLnBrk="0" hangingPunct="1">
              <a:spcBef>
                <a:spcPct val="20000"/>
              </a:spcBef>
              <a:buFont typeface="Arial" pitchFamily="34" charset="0"/>
              <a:buNone/>
            </a:pPr>
            <a:r>
              <a:rPr lang="en-US" dirty="0"/>
              <a:t>Discussion Materials Prepared For:</a:t>
            </a:r>
          </a:p>
        </p:txBody>
      </p:sp>
      <p:sp>
        <p:nvSpPr>
          <p:cNvPr id="5" name="Content Placeholder 4"/>
          <p:cNvSpPr>
            <a:spLocks noGrp="1"/>
          </p:cNvSpPr>
          <p:nvPr>
            <p:ph sz="quarter" idx="28"/>
          </p:nvPr>
        </p:nvSpPr>
        <p:spPr>
          <a:xfrm>
            <a:off x="434817" y="1899920"/>
            <a:ext cx="9036843" cy="1122680"/>
          </a:xfrm>
          <a:prstGeom prst="rect">
            <a:avLst/>
          </a:prstGeom>
        </p:spPr>
        <p:txBody>
          <a:bodyPr/>
          <a:lstStyle>
            <a:lvl1pPr marL="0" indent="0">
              <a:buNone/>
              <a:defRPr sz="2200" b="1">
                <a:solidFill>
                  <a:schemeClr val="tx1"/>
                </a:solidFill>
                <a:latin typeface="Arial" panose="020B0604020202020204" pitchFamily="34" charset="0"/>
                <a:cs typeface="Arial" panose="020B0604020202020204" pitchFamily="34" charset="0"/>
              </a:defRPr>
            </a:lvl1pPr>
          </a:lstStyle>
          <a:p>
            <a:pPr lvl="0"/>
            <a:r>
              <a:rPr lang="en-US"/>
              <a:t>Edit Master text styles</a:t>
            </a:r>
          </a:p>
        </p:txBody>
      </p:sp>
      <p:cxnSp>
        <p:nvCxnSpPr>
          <p:cNvPr id="3" name="Straight Connector 2"/>
          <p:cNvCxnSpPr/>
          <p:nvPr userDrawn="1"/>
        </p:nvCxnSpPr>
        <p:spPr>
          <a:xfrm flipH="1">
            <a:off x="435864" y="3886200"/>
            <a:ext cx="9153144" cy="0"/>
          </a:xfrm>
          <a:prstGeom prst="line">
            <a:avLst/>
          </a:prstGeom>
          <a:ln w="12700">
            <a:solidFill>
              <a:srgbClr val="012069"/>
            </a:solidFill>
          </a:ln>
        </p:spPr>
        <p:style>
          <a:lnRef idx="1">
            <a:schemeClr val="accent1"/>
          </a:lnRef>
          <a:fillRef idx="0">
            <a:schemeClr val="accent1"/>
          </a:fillRef>
          <a:effectRef idx="0">
            <a:schemeClr val="accent1"/>
          </a:effectRef>
          <a:fontRef idx="minor">
            <a:schemeClr val="tx1"/>
          </a:fontRef>
        </p:style>
      </p:cxnSp>
      <p:pic>
        <p:nvPicPr>
          <p:cNvPr id="13" name="docs-internal-guid-682bf152-06b">
            <a:extLst>
              <a:ext uri="{FF2B5EF4-FFF2-40B4-BE49-F238E27FC236}">
                <a16:creationId xmlns:a16="http://schemas.microsoft.com/office/drawing/2014/main" id="{00000000-0008-0000-0000-00000B04000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49718" y="6289470"/>
            <a:ext cx="2130163" cy="1164079"/>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24615289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One Object Full page">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2" name="Text Placeholder 21"/>
          <p:cNvSpPr>
            <a:spLocks noGrp="1"/>
          </p:cNvSpPr>
          <p:nvPr>
            <p:ph type="body" sz="quarter" idx="13"/>
          </p:nvPr>
        </p:nvSpPr>
        <p:spPr>
          <a:xfrm>
            <a:off x="432512" y="820421"/>
            <a:ext cx="9152079" cy="464185"/>
          </a:xfrm>
          <a:prstGeom prst="rect">
            <a:avLst/>
          </a:prstGeom>
        </p:spPr>
        <p:txBody>
          <a:bodyPr tIns="155448" anchor="t" anchorCtr="0">
            <a:noAutofit/>
          </a:bodyPr>
          <a:lstStyle>
            <a:lvl1pPr marL="0" indent="0" algn="l" rtl="0" eaLnBrk="0" fontAlgn="base" hangingPunct="0">
              <a:lnSpc>
                <a:spcPct val="100000"/>
              </a:lnSpc>
              <a:spcBef>
                <a:spcPts val="1114"/>
              </a:spcBef>
              <a:spcAft>
                <a:spcPct val="0"/>
              </a:spcAft>
              <a:buClrTx/>
              <a:buSzPct val="100000"/>
              <a:buFontTx/>
              <a:buNone/>
              <a:defRPr lang="en-US" sz="1800" i="1" kern="1200" baseline="0" dirty="0" smtClean="0">
                <a:solidFill>
                  <a:schemeClr val="tx1"/>
                </a:solidFill>
                <a:latin typeface="Arial" pitchFamily="34" charset="0"/>
                <a:ea typeface="+mn-ea"/>
                <a:cs typeface="+mn-cs"/>
              </a:defRPr>
            </a:lvl1pPr>
            <a:lvl2pPr marL="636765" indent="-254706" algn="l" rtl="0" eaLnBrk="0" fontAlgn="base" hangingPunct="0">
              <a:lnSpc>
                <a:spcPct val="100000"/>
              </a:lnSpc>
              <a:spcBef>
                <a:spcPts val="1114"/>
              </a:spcBef>
              <a:spcAft>
                <a:spcPct val="0"/>
              </a:spcAft>
              <a:buClrTx/>
              <a:buSzPct val="100000"/>
              <a:defRPr lang="en-US" sz="1300" kern="1200" baseline="0" dirty="0" smtClean="0">
                <a:solidFill>
                  <a:schemeClr val="tx1"/>
                </a:solidFill>
                <a:latin typeface="Arial" pitchFamily="34" charset="0"/>
                <a:ea typeface="+mn-ea"/>
                <a:cs typeface="+mn-cs"/>
              </a:defRPr>
            </a:lvl2pPr>
            <a:lvl3pPr marL="1018824" indent="-254706" algn="l" rtl="0" eaLnBrk="0" fontAlgn="base" hangingPunct="0">
              <a:lnSpc>
                <a:spcPct val="100000"/>
              </a:lnSpc>
              <a:spcBef>
                <a:spcPts val="1114"/>
              </a:spcBef>
              <a:spcAft>
                <a:spcPct val="0"/>
              </a:spcAft>
              <a:buClrTx/>
              <a:buSzPct val="100000"/>
              <a:buFont typeface="Courier New" pitchFamily="49" charset="0"/>
              <a:buChar char="o"/>
              <a:defRPr lang="en-US" sz="1200" kern="1200" baseline="0" dirty="0" smtClean="0">
                <a:solidFill>
                  <a:schemeClr val="tx1"/>
                </a:solidFill>
                <a:latin typeface="Arial" pitchFamily="34" charset="0"/>
                <a:ea typeface="+mn-ea"/>
                <a:cs typeface="+mn-cs"/>
              </a:defRPr>
            </a:lvl3pPr>
            <a:lvl4pPr marL="1400884" indent="-254706" algn="l" rtl="0" eaLnBrk="0" fontAlgn="base" hangingPunct="0">
              <a:lnSpc>
                <a:spcPct val="100000"/>
              </a:lnSpc>
              <a:spcBef>
                <a:spcPts val="1114"/>
              </a:spcBef>
              <a:spcAft>
                <a:spcPct val="0"/>
              </a:spcAft>
              <a:buClrTx/>
              <a:buSzPct val="100000"/>
              <a:buFont typeface="Wingdings" pitchFamily="2" charset="2"/>
              <a:buChar char="§"/>
              <a:defRPr lang="en-US" sz="1100" kern="1200" baseline="0" dirty="0" smtClean="0">
                <a:solidFill>
                  <a:schemeClr val="tx1"/>
                </a:solidFill>
                <a:latin typeface="Arial" pitchFamily="34" charset="0"/>
                <a:ea typeface="+mn-ea"/>
                <a:cs typeface="+mn-cs"/>
              </a:defRPr>
            </a:lvl4pPr>
            <a:lvl5pPr marL="1782943" indent="-254706" algn="l" rtl="0" eaLnBrk="0" fontAlgn="base" hangingPunct="0">
              <a:lnSpc>
                <a:spcPct val="100000"/>
              </a:lnSpc>
              <a:spcBef>
                <a:spcPts val="1114"/>
              </a:spcBef>
              <a:spcAft>
                <a:spcPct val="0"/>
              </a:spcAft>
              <a:buClrTx/>
              <a:buSzPct val="100000"/>
              <a:buFont typeface="Arial" pitchFamily="34" charset="0"/>
              <a:buChar char="–"/>
              <a:defRPr lang="en-US" sz="1000" kern="1200" baseline="0" dirty="0">
                <a:solidFill>
                  <a:schemeClr val="tx1"/>
                </a:solidFill>
                <a:latin typeface="Arial" pitchFamily="34" charset="0"/>
                <a:ea typeface="+mn-ea"/>
                <a:cs typeface="+mn-cs"/>
              </a:defRPr>
            </a:lvl5pPr>
          </a:lstStyle>
          <a:p>
            <a:pPr lvl="0"/>
            <a:r>
              <a:rPr lang="en-US" dirty="0"/>
              <a:t>Click to edit Master text styles</a:t>
            </a:r>
          </a:p>
        </p:txBody>
      </p:sp>
      <p:sp>
        <p:nvSpPr>
          <p:cNvPr id="24" name="Text Placeholder 23"/>
          <p:cNvSpPr>
            <a:spLocks noGrp="1"/>
          </p:cNvSpPr>
          <p:nvPr>
            <p:ph type="body" sz="quarter" idx="14" hasCustomPrompt="1"/>
          </p:nvPr>
        </p:nvSpPr>
        <p:spPr>
          <a:xfrm>
            <a:off x="432511" y="6995161"/>
            <a:ext cx="9164879" cy="226729"/>
          </a:xfrm>
          <a:prstGeom prst="rect">
            <a:avLst/>
          </a:prstGeom>
        </p:spPr>
        <p:txBody>
          <a:bodyPr wrap="square" anchor="b" anchorCtr="0">
            <a:spAutoFit/>
          </a:bodyPr>
          <a:lstStyle>
            <a:lvl1pPr marL="254706" indent="-254706">
              <a:spcBef>
                <a:spcPts val="0"/>
              </a:spcBef>
              <a:buFont typeface="+mj-lt"/>
              <a:buAutoNum type="arabicParenBoth"/>
              <a:defRPr sz="800" b="0" baseline="0">
                <a:latin typeface="Arial" pitchFamily="34" charset="0"/>
                <a:cs typeface="Arial" pitchFamily="34" charset="0"/>
              </a:defRPr>
            </a:lvl1pPr>
            <a:lvl2pPr>
              <a:defRPr sz="900">
                <a:latin typeface="Arial" pitchFamily="34" charset="0"/>
                <a:cs typeface="Arial" pitchFamily="34" charset="0"/>
              </a:defRPr>
            </a:lvl2pPr>
            <a:lvl3pPr>
              <a:defRPr sz="900">
                <a:latin typeface="Arial" pitchFamily="34" charset="0"/>
                <a:cs typeface="Arial" pitchFamily="34" charset="0"/>
              </a:defRPr>
            </a:lvl3pPr>
            <a:lvl4pPr>
              <a:defRPr sz="900">
                <a:latin typeface="Arial" pitchFamily="34" charset="0"/>
                <a:cs typeface="Arial" pitchFamily="34" charset="0"/>
              </a:defRPr>
            </a:lvl4pPr>
            <a:lvl5pPr>
              <a:defRPr sz="900">
                <a:latin typeface="Arial" pitchFamily="34" charset="0"/>
                <a:cs typeface="Arial" pitchFamily="34" charset="0"/>
              </a:defRPr>
            </a:lvl5pPr>
          </a:lstStyle>
          <a:p>
            <a:pPr lvl="0"/>
            <a:r>
              <a:rPr lang="en-US" dirty="0"/>
              <a:t>[Footnote]</a:t>
            </a:r>
          </a:p>
        </p:txBody>
      </p:sp>
      <p:sp>
        <p:nvSpPr>
          <p:cNvPr id="10" name="Title 9"/>
          <p:cNvSpPr>
            <a:spLocks noGrp="1"/>
          </p:cNvSpPr>
          <p:nvPr>
            <p:ph type="title"/>
          </p:nvPr>
        </p:nvSpPr>
        <p:spPr>
          <a:xfrm>
            <a:off x="434817" y="259080"/>
            <a:ext cx="9162573" cy="518160"/>
          </a:xfrm>
          <a:prstGeom prst="rect">
            <a:avLst/>
          </a:prstGeom>
        </p:spPr>
        <p:txBody>
          <a:bodyPr anchor="b" anchorCtr="0"/>
          <a:lstStyle>
            <a:lvl1pPr algn="l">
              <a:defRPr sz="2200" b="1">
                <a:solidFill>
                  <a:schemeClr val="tx1"/>
                </a:solidFill>
                <a:latin typeface="Arial" pitchFamily="34" charset="0"/>
                <a:cs typeface="Arial" pitchFamily="34" charset="0"/>
              </a:defRPr>
            </a:lvl1pPr>
          </a:lstStyle>
          <a:p>
            <a:r>
              <a:rPr lang="en-US" dirty="0"/>
              <a:t>Click to edit Master title style</a:t>
            </a:r>
          </a:p>
        </p:txBody>
      </p:sp>
      <p:sp>
        <p:nvSpPr>
          <p:cNvPr id="13" name="Content Placeholder 2"/>
          <p:cNvSpPr>
            <a:spLocks noGrp="1"/>
          </p:cNvSpPr>
          <p:nvPr>
            <p:ph idx="1"/>
          </p:nvPr>
        </p:nvSpPr>
        <p:spPr>
          <a:xfrm>
            <a:off x="432511" y="1399033"/>
            <a:ext cx="9164879" cy="5596128"/>
          </a:xfrm>
          <a:prstGeom prst="rect">
            <a:avLst/>
          </a:prstGeom>
        </p:spPr>
        <p:txBody>
          <a:bodyPr/>
          <a:lstStyle>
            <a:lvl1pPr marL="152824" indent="-152824">
              <a:defRPr sz="1600">
                <a:latin typeface="Arial" panose="020B0604020202020204" pitchFamily="34" charset="0"/>
                <a:cs typeface="Arial" panose="020B0604020202020204" pitchFamily="34" charset="0"/>
              </a:defRPr>
            </a:lvl1pPr>
            <a:lvl2pPr marL="407530">
              <a:defRPr sz="1600">
                <a:latin typeface="Arial" panose="020B0604020202020204" pitchFamily="34" charset="0"/>
                <a:cs typeface="Arial" panose="020B0604020202020204" pitchFamily="34" charset="0"/>
              </a:defRPr>
            </a:lvl2pPr>
            <a:lvl3pPr marL="611295">
              <a:defRPr sz="1600">
                <a:latin typeface="Arial" panose="020B0604020202020204" pitchFamily="34" charset="0"/>
                <a:cs typeface="Arial" panose="020B0604020202020204" pitchFamily="34" charset="0"/>
              </a:defRPr>
            </a:lvl3pPr>
            <a:lvl4pPr>
              <a:defRPr sz="16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Text Placeholder 4"/>
          <p:cNvSpPr>
            <a:spLocks noGrp="1"/>
          </p:cNvSpPr>
          <p:nvPr>
            <p:ph type="body" sz="quarter" idx="16" hasCustomPrompt="1"/>
          </p:nvPr>
        </p:nvSpPr>
        <p:spPr>
          <a:xfrm>
            <a:off x="7260333" y="357508"/>
            <a:ext cx="2324259" cy="321306"/>
          </a:xfrm>
        </p:spPr>
        <p:txBody>
          <a:bodyPr anchor="b" anchorCtr="0">
            <a:normAutofit/>
          </a:bodyPr>
          <a:lstStyle>
            <a:lvl1pPr marL="0" indent="0" algn="r">
              <a:buNone/>
              <a:defRPr sz="1300" b="0"/>
            </a:lvl1pPr>
          </a:lstStyle>
          <a:p>
            <a:pPr lvl="0"/>
            <a:r>
              <a:rPr lang="en-US" dirty="0"/>
              <a:t>(optional) SECTION TITLE</a:t>
            </a:r>
          </a:p>
        </p:txBody>
      </p:sp>
      <p:sp>
        <p:nvSpPr>
          <p:cNvPr id="9" name="Rectangle 10"/>
          <p:cNvSpPr>
            <a:spLocks noChangeArrowheads="1"/>
          </p:cNvSpPr>
          <p:nvPr userDrawn="1">
            <p:custDataLst>
              <p:tags r:id="rId1"/>
            </p:custDataLst>
          </p:nvPr>
        </p:nvSpPr>
        <p:spPr bwMode="auto">
          <a:xfrm>
            <a:off x="-1684990" y="3864695"/>
            <a:ext cx="1079799" cy="332293"/>
          </a:xfrm>
          <a:prstGeom prst="rect">
            <a:avLst/>
          </a:prstGeom>
          <a:solidFill>
            <a:srgbClr val="008986"/>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0   137   134</a:t>
            </a:r>
          </a:p>
        </p:txBody>
      </p:sp>
      <p:sp>
        <p:nvSpPr>
          <p:cNvPr id="11" name="Rectangle 2"/>
          <p:cNvSpPr>
            <a:spLocks noChangeArrowheads="1"/>
          </p:cNvSpPr>
          <p:nvPr userDrawn="1">
            <p:custDataLst>
              <p:tags r:id="rId2"/>
            </p:custDataLst>
          </p:nvPr>
        </p:nvSpPr>
        <p:spPr bwMode="auto">
          <a:xfrm>
            <a:off x="-1684990" y="6440866"/>
            <a:ext cx="1079799" cy="332293"/>
          </a:xfrm>
          <a:prstGeom prst="rect">
            <a:avLst/>
          </a:prstGeom>
          <a:solidFill>
            <a:srgbClr val="231F20"/>
          </a:solidFill>
          <a:ln w="6350">
            <a:solidFill>
              <a:schemeClr val="bg1"/>
            </a:solidFill>
            <a:miter lim="800000"/>
            <a:headEnd/>
            <a:tailEnd/>
          </a:ln>
        </p:spPr>
        <p:txBody>
          <a:bodyPr wrap="none" anchor="ctr"/>
          <a:lstStyle/>
          <a:p>
            <a:pPr algn="ctr" fontAlgn="base">
              <a:spcBef>
                <a:spcPct val="0"/>
              </a:spcBef>
              <a:spcAft>
                <a:spcPct val="0"/>
              </a:spcAft>
              <a:tabLst>
                <a:tab pos="65446" algn="l"/>
              </a:tabLst>
            </a:pPr>
            <a:r>
              <a:rPr lang="en-US" sz="1000" b="1" dirty="0">
                <a:solidFill>
                  <a:srgbClr val="FFFFFF"/>
                </a:solidFill>
                <a:latin typeface="Arial" pitchFamily="34" charset="0"/>
                <a:ea typeface="ＭＳ Ｐゴシック"/>
                <a:cs typeface="Arial" pitchFamily="34" charset="0"/>
              </a:rPr>
              <a:t>	35   31   32</a:t>
            </a:r>
          </a:p>
        </p:txBody>
      </p:sp>
      <p:sp>
        <p:nvSpPr>
          <p:cNvPr id="14" name="Rectangle 5"/>
          <p:cNvSpPr>
            <a:spLocks noChangeArrowheads="1"/>
          </p:cNvSpPr>
          <p:nvPr userDrawn="1">
            <p:custDataLst>
              <p:tags r:id="rId3"/>
            </p:custDataLst>
          </p:nvPr>
        </p:nvSpPr>
        <p:spPr bwMode="auto">
          <a:xfrm>
            <a:off x="-1684990" y="4968770"/>
            <a:ext cx="1079799" cy="332293"/>
          </a:xfrm>
          <a:prstGeom prst="rect">
            <a:avLst/>
          </a:prstGeom>
          <a:solidFill>
            <a:srgbClr val="A9B089"/>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169   176   137</a:t>
            </a:r>
          </a:p>
        </p:txBody>
      </p:sp>
      <p:sp>
        <p:nvSpPr>
          <p:cNvPr id="15" name="Rectangle 22"/>
          <p:cNvSpPr>
            <a:spLocks noChangeArrowheads="1"/>
          </p:cNvSpPr>
          <p:nvPr userDrawn="1">
            <p:custDataLst>
              <p:tags r:id="rId4"/>
            </p:custDataLst>
          </p:nvPr>
        </p:nvSpPr>
        <p:spPr bwMode="auto">
          <a:xfrm>
            <a:off x="-1683722" y="2024570"/>
            <a:ext cx="1077265" cy="332293"/>
          </a:xfrm>
          <a:prstGeom prst="rect">
            <a:avLst/>
          </a:prstGeom>
          <a:solidFill>
            <a:srgbClr val="E47200"/>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228   114   0</a:t>
            </a:r>
          </a:p>
        </p:txBody>
      </p:sp>
      <p:sp>
        <p:nvSpPr>
          <p:cNvPr id="16" name="Rectangle 34"/>
          <p:cNvSpPr>
            <a:spLocks noChangeArrowheads="1"/>
          </p:cNvSpPr>
          <p:nvPr userDrawn="1">
            <p:custDataLst>
              <p:tags r:id="rId5"/>
            </p:custDataLst>
          </p:nvPr>
        </p:nvSpPr>
        <p:spPr bwMode="auto">
          <a:xfrm>
            <a:off x="-1684990" y="3496670"/>
            <a:ext cx="1079799" cy="332293"/>
          </a:xfrm>
          <a:prstGeom prst="rect">
            <a:avLst/>
          </a:prstGeom>
          <a:solidFill>
            <a:srgbClr val="AFAFAF"/>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175</a:t>
            </a:r>
            <a:r>
              <a:rPr lang="en-US" sz="1000" b="1" baseline="0" dirty="0">
                <a:solidFill>
                  <a:srgbClr val="FFFFFF"/>
                </a:solidFill>
                <a:latin typeface="Arial" pitchFamily="34" charset="0"/>
                <a:ea typeface="ＭＳ Ｐゴシック"/>
                <a:cs typeface="Arial" pitchFamily="34" charset="0"/>
              </a:rPr>
              <a:t>   </a:t>
            </a:r>
            <a:r>
              <a:rPr lang="en-US" sz="1000" b="1" dirty="0">
                <a:solidFill>
                  <a:srgbClr val="FFFFFF"/>
                </a:solidFill>
                <a:latin typeface="Arial" pitchFamily="34" charset="0"/>
                <a:ea typeface="ＭＳ Ｐゴシック"/>
                <a:cs typeface="Arial" pitchFamily="34" charset="0"/>
              </a:rPr>
              <a:t>175   175</a:t>
            </a:r>
          </a:p>
        </p:txBody>
      </p:sp>
      <p:sp>
        <p:nvSpPr>
          <p:cNvPr id="17" name="Rectangle 34"/>
          <p:cNvSpPr>
            <a:spLocks noChangeArrowheads="1"/>
          </p:cNvSpPr>
          <p:nvPr userDrawn="1">
            <p:custDataLst>
              <p:tags r:id="rId6"/>
            </p:custDataLst>
          </p:nvPr>
        </p:nvSpPr>
        <p:spPr bwMode="auto">
          <a:xfrm>
            <a:off x="-1684990" y="5704820"/>
            <a:ext cx="1079799" cy="332293"/>
          </a:xfrm>
          <a:prstGeom prst="rect">
            <a:avLst/>
          </a:prstGeom>
          <a:solidFill>
            <a:srgbClr val="CA8CB8"/>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chemeClr val="tx1"/>
                </a:solidFill>
                <a:latin typeface="Arial" pitchFamily="34" charset="0"/>
                <a:ea typeface="ＭＳ Ｐゴシック"/>
                <a:cs typeface="Arial" pitchFamily="34" charset="0"/>
              </a:rPr>
              <a:t>202   140   184</a:t>
            </a:r>
          </a:p>
        </p:txBody>
      </p:sp>
      <p:sp>
        <p:nvSpPr>
          <p:cNvPr id="18" name="Rectangle 25"/>
          <p:cNvSpPr>
            <a:spLocks noChangeArrowheads="1"/>
          </p:cNvSpPr>
          <p:nvPr userDrawn="1">
            <p:custDataLst>
              <p:tags r:id="rId7"/>
            </p:custDataLst>
          </p:nvPr>
        </p:nvSpPr>
        <p:spPr bwMode="auto">
          <a:xfrm>
            <a:off x="-1684990" y="4232720"/>
            <a:ext cx="1079799" cy="332293"/>
          </a:xfrm>
          <a:prstGeom prst="rect">
            <a:avLst/>
          </a:prstGeom>
          <a:solidFill>
            <a:srgbClr val="78B257"/>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120   178   87</a:t>
            </a:r>
          </a:p>
        </p:txBody>
      </p:sp>
      <p:sp>
        <p:nvSpPr>
          <p:cNvPr id="20" name="Rectangle 23"/>
          <p:cNvSpPr>
            <a:spLocks noChangeArrowheads="1"/>
          </p:cNvSpPr>
          <p:nvPr userDrawn="1">
            <p:custDataLst>
              <p:tags r:id="rId8"/>
            </p:custDataLst>
          </p:nvPr>
        </p:nvSpPr>
        <p:spPr bwMode="auto">
          <a:xfrm>
            <a:off x="-1684990" y="2392595"/>
            <a:ext cx="1079799" cy="332293"/>
          </a:xfrm>
          <a:prstGeom prst="rect">
            <a:avLst/>
          </a:prstGeom>
          <a:solidFill>
            <a:srgbClr val="6B2146"/>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107   33   70</a:t>
            </a:r>
          </a:p>
        </p:txBody>
      </p:sp>
      <p:sp>
        <p:nvSpPr>
          <p:cNvPr id="21" name="Rectangle 34"/>
          <p:cNvSpPr>
            <a:spLocks noChangeArrowheads="1"/>
          </p:cNvSpPr>
          <p:nvPr userDrawn="1">
            <p:custDataLst>
              <p:tags r:id="rId9"/>
            </p:custDataLst>
          </p:nvPr>
        </p:nvSpPr>
        <p:spPr bwMode="auto">
          <a:xfrm>
            <a:off x="-1684990" y="6072845"/>
            <a:ext cx="1079799" cy="332293"/>
          </a:xfrm>
          <a:prstGeom prst="rect">
            <a:avLst/>
          </a:prstGeom>
          <a:solidFill>
            <a:srgbClr val="666699"/>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102   102   153</a:t>
            </a:r>
          </a:p>
        </p:txBody>
      </p:sp>
      <p:sp>
        <p:nvSpPr>
          <p:cNvPr id="23" name="Rectangle 8"/>
          <p:cNvSpPr>
            <a:spLocks noChangeArrowheads="1"/>
          </p:cNvSpPr>
          <p:nvPr userDrawn="1">
            <p:custDataLst>
              <p:tags r:id="rId10"/>
            </p:custDataLst>
          </p:nvPr>
        </p:nvSpPr>
        <p:spPr bwMode="auto">
          <a:xfrm>
            <a:off x="-1684990" y="4600745"/>
            <a:ext cx="1079799" cy="332293"/>
          </a:xfrm>
          <a:prstGeom prst="rect">
            <a:avLst/>
          </a:prstGeom>
          <a:solidFill>
            <a:srgbClr val="D4002F"/>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212   0   47</a:t>
            </a:r>
          </a:p>
        </p:txBody>
      </p:sp>
      <p:sp>
        <p:nvSpPr>
          <p:cNvPr id="25" name="Rectangle 16"/>
          <p:cNvSpPr>
            <a:spLocks noChangeArrowheads="1"/>
          </p:cNvSpPr>
          <p:nvPr userDrawn="1">
            <p:custDataLst>
              <p:tags r:id="rId11"/>
            </p:custDataLst>
          </p:nvPr>
        </p:nvSpPr>
        <p:spPr bwMode="auto">
          <a:xfrm>
            <a:off x="-1683720" y="1656545"/>
            <a:ext cx="1077261" cy="332293"/>
          </a:xfrm>
          <a:prstGeom prst="rect">
            <a:avLst/>
          </a:prstGeom>
          <a:solidFill>
            <a:srgbClr val="FFCC00"/>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chemeClr val="tx1"/>
                </a:solidFill>
                <a:latin typeface="Arial" pitchFamily="34" charset="0"/>
                <a:ea typeface="ＭＳ Ｐゴシック"/>
                <a:cs typeface="Arial" pitchFamily="34" charset="0"/>
              </a:rPr>
              <a:t>255   204   0</a:t>
            </a:r>
          </a:p>
        </p:txBody>
      </p:sp>
      <p:sp>
        <p:nvSpPr>
          <p:cNvPr id="26" name="Rectangle 13"/>
          <p:cNvSpPr>
            <a:spLocks noChangeArrowheads="1"/>
          </p:cNvSpPr>
          <p:nvPr userDrawn="1">
            <p:custDataLst>
              <p:tags r:id="rId12"/>
            </p:custDataLst>
          </p:nvPr>
        </p:nvSpPr>
        <p:spPr bwMode="auto">
          <a:xfrm>
            <a:off x="-1684990" y="3128645"/>
            <a:ext cx="1079799" cy="332293"/>
          </a:xfrm>
          <a:prstGeom prst="rect">
            <a:avLst/>
          </a:prstGeom>
          <a:solidFill>
            <a:srgbClr val="00703C"/>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0   112   60</a:t>
            </a:r>
          </a:p>
        </p:txBody>
      </p:sp>
      <p:sp>
        <p:nvSpPr>
          <p:cNvPr id="27" name="Rectangle 34"/>
          <p:cNvSpPr>
            <a:spLocks noChangeArrowheads="1"/>
          </p:cNvSpPr>
          <p:nvPr userDrawn="1">
            <p:custDataLst>
              <p:tags r:id="rId13"/>
            </p:custDataLst>
          </p:nvPr>
        </p:nvSpPr>
        <p:spPr bwMode="auto">
          <a:xfrm>
            <a:off x="-1684990" y="2760620"/>
            <a:ext cx="1079799" cy="332293"/>
          </a:xfrm>
          <a:prstGeom prst="rect">
            <a:avLst/>
          </a:prstGeom>
          <a:solidFill>
            <a:srgbClr val="CCD7EA"/>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latin typeface="Arial" pitchFamily="34" charset="0"/>
                <a:ea typeface="ＭＳ Ｐゴシック"/>
                <a:cs typeface="Arial" pitchFamily="34" charset="0"/>
              </a:rPr>
              <a:t>204   215   234</a:t>
            </a:r>
          </a:p>
        </p:txBody>
      </p:sp>
      <p:sp>
        <p:nvSpPr>
          <p:cNvPr id="28" name="Rectangle 22"/>
          <p:cNvSpPr>
            <a:spLocks noChangeArrowheads="1"/>
          </p:cNvSpPr>
          <p:nvPr userDrawn="1">
            <p:custDataLst>
              <p:tags r:id="rId14"/>
            </p:custDataLst>
          </p:nvPr>
        </p:nvSpPr>
        <p:spPr bwMode="auto">
          <a:xfrm>
            <a:off x="-1684990" y="5336795"/>
            <a:ext cx="1079799" cy="332293"/>
          </a:xfrm>
          <a:prstGeom prst="rect">
            <a:avLst/>
          </a:prstGeom>
          <a:solidFill>
            <a:srgbClr val="5E6E66"/>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94   110   102</a:t>
            </a:r>
          </a:p>
        </p:txBody>
      </p:sp>
      <p:sp>
        <p:nvSpPr>
          <p:cNvPr id="3" name="TextBox 2"/>
          <p:cNvSpPr txBox="1"/>
          <p:nvPr userDrawn="1"/>
        </p:nvSpPr>
        <p:spPr>
          <a:xfrm>
            <a:off x="-1815652" y="524522"/>
            <a:ext cx="1373052" cy="338554"/>
          </a:xfrm>
          <a:prstGeom prst="rect">
            <a:avLst/>
          </a:prstGeom>
          <a:noFill/>
        </p:spPr>
        <p:txBody>
          <a:bodyPr wrap="square" rtlCol="0">
            <a:spAutoFit/>
          </a:bodyPr>
          <a:lstStyle/>
          <a:p>
            <a:pPr algn="ctr"/>
            <a:r>
              <a:rPr lang="en-US" sz="1600" dirty="0"/>
              <a:t>RGB Values</a:t>
            </a:r>
          </a:p>
        </p:txBody>
      </p:sp>
      <p:sp>
        <p:nvSpPr>
          <p:cNvPr id="32" name="Rectangle 31"/>
          <p:cNvSpPr>
            <a:spLocks noChangeArrowheads="1"/>
          </p:cNvSpPr>
          <p:nvPr userDrawn="1">
            <p:custDataLst>
              <p:tags r:id="rId15"/>
            </p:custDataLst>
          </p:nvPr>
        </p:nvSpPr>
        <p:spPr bwMode="auto">
          <a:xfrm>
            <a:off x="-1683722" y="1288520"/>
            <a:ext cx="1077265" cy="332293"/>
          </a:xfrm>
          <a:prstGeom prst="rect">
            <a:avLst/>
          </a:prstGeom>
          <a:solidFill>
            <a:schemeClr val="accent2"/>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100  135   190</a:t>
            </a:r>
          </a:p>
        </p:txBody>
      </p:sp>
      <p:sp>
        <p:nvSpPr>
          <p:cNvPr id="33" name="Rectangle 34"/>
          <p:cNvSpPr>
            <a:spLocks noChangeArrowheads="1"/>
          </p:cNvSpPr>
          <p:nvPr userDrawn="1">
            <p:custDataLst>
              <p:tags r:id="rId16"/>
            </p:custDataLst>
          </p:nvPr>
        </p:nvSpPr>
        <p:spPr bwMode="auto">
          <a:xfrm>
            <a:off x="-1683721" y="921560"/>
            <a:ext cx="1077261" cy="331228"/>
          </a:xfrm>
          <a:prstGeom prst="rect">
            <a:avLst/>
          </a:prstGeom>
          <a:solidFill>
            <a:srgbClr val="012069"/>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 1</a:t>
            </a:r>
            <a:r>
              <a:rPr lang="en-US" sz="1000" b="1" baseline="0" dirty="0">
                <a:solidFill>
                  <a:srgbClr val="FFFFFF"/>
                </a:solidFill>
                <a:latin typeface="Arial" pitchFamily="34" charset="0"/>
                <a:ea typeface="ＭＳ Ｐゴシック"/>
                <a:cs typeface="Arial" pitchFamily="34" charset="0"/>
              </a:rPr>
              <a:t>  </a:t>
            </a:r>
            <a:r>
              <a:rPr lang="en-US" sz="1000" b="1" dirty="0">
                <a:solidFill>
                  <a:srgbClr val="FFFFFF"/>
                </a:solidFill>
                <a:latin typeface="Arial" pitchFamily="34" charset="0"/>
                <a:ea typeface="ＭＳ Ｐゴシック"/>
                <a:cs typeface="Arial" pitchFamily="34" charset="0"/>
              </a:rPr>
              <a:t> 32   105</a:t>
            </a:r>
          </a:p>
        </p:txBody>
      </p:sp>
    </p:spTree>
    <p:extLst>
      <p:ext uri="{BB962C8B-B14F-4D97-AF65-F5344CB8AC3E}">
        <p14:creationId xmlns:p14="http://schemas.microsoft.com/office/powerpoint/2010/main" val="905692286"/>
      </p:ext>
    </p:extLst>
  </p:cSld>
  <p:clrMapOvr>
    <a:masterClrMapping/>
  </p:clrMapOvr>
  <p:extLst>
    <p:ext uri="{DCECCB84-F9BA-43D5-87BE-67443E8EF086}">
      <p15:sldGuideLst xmlns:p15="http://schemas.microsoft.com/office/powerpoint/2012/main">
        <p15:guide id="1" orient="horz" pos="720">
          <p15:clr>
            <a:srgbClr val="FBAE40"/>
          </p15:clr>
        </p15:guide>
        <p15:guide id="2" orient="horz" pos="936">
          <p15:clr>
            <a:srgbClr val="FBAE40"/>
          </p15:clr>
        </p15:guide>
        <p15:guide id="3" pos="5496">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Full Page with Bar">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18" name="Content Placeholder 2"/>
          <p:cNvSpPr>
            <a:spLocks noGrp="1"/>
          </p:cNvSpPr>
          <p:nvPr>
            <p:ph sz="quarter" idx="21"/>
          </p:nvPr>
        </p:nvSpPr>
        <p:spPr>
          <a:xfrm>
            <a:off x="434818" y="4419317"/>
            <a:ext cx="9170955" cy="2351510"/>
          </a:xfrm>
        </p:spPr>
        <p:txBody>
          <a:bodyPr tIns="50941">
            <a:normAutofit/>
          </a:bodyPr>
          <a:lstStyle>
            <a:lvl1pPr>
              <a:defRPr sz="1300">
                <a:latin typeface="Arial" panose="020B0604020202020204" pitchFamily="34" charset="0"/>
                <a:cs typeface="Arial" panose="020B0604020202020204" pitchFamily="34" charset="0"/>
              </a:defRPr>
            </a:lvl1pPr>
            <a:lvl2pPr>
              <a:defRPr sz="1300">
                <a:latin typeface="Arial" panose="020B0604020202020204" pitchFamily="34" charset="0"/>
                <a:cs typeface="Arial" panose="020B0604020202020204" pitchFamily="34" charset="0"/>
              </a:defRPr>
            </a:lvl2pPr>
            <a:lvl3pPr>
              <a:defRPr sz="1300">
                <a:latin typeface="Arial" panose="020B0604020202020204" pitchFamily="34" charset="0"/>
                <a:cs typeface="Arial" panose="020B0604020202020204" pitchFamily="34" charset="0"/>
              </a:defRPr>
            </a:lvl3pPr>
            <a:lvl4pPr>
              <a:defRPr sz="1300"/>
            </a:lvl4pPr>
          </a:lstStyle>
          <a:p>
            <a:pPr lvl="0"/>
            <a:r>
              <a:rPr lang="en-US" dirty="0"/>
              <a:t>Click to edit Master text styles</a:t>
            </a:r>
          </a:p>
          <a:p>
            <a:pPr lvl="1"/>
            <a:r>
              <a:rPr lang="en-US" dirty="0"/>
              <a:t>Second level</a:t>
            </a:r>
          </a:p>
          <a:p>
            <a:pPr lvl="2"/>
            <a:r>
              <a:rPr lang="en-US" dirty="0"/>
              <a:t>Third level</a:t>
            </a:r>
          </a:p>
          <a:p>
            <a:pPr lvl="3"/>
            <a:r>
              <a:rPr lang="en-US" sz="1300" dirty="0"/>
              <a:t>Fourth level</a:t>
            </a:r>
            <a:endParaRPr lang="en-US" dirty="0"/>
          </a:p>
        </p:txBody>
      </p:sp>
      <p:sp>
        <p:nvSpPr>
          <p:cNvPr id="9" name="Title 9"/>
          <p:cNvSpPr>
            <a:spLocks noGrp="1"/>
          </p:cNvSpPr>
          <p:nvPr>
            <p:ph type="title"/>
          </p:nvPr>
        </p:nvSpPr>
        <p:spPr>
          <a:xfrm>
            <a:off x="432511" y="259080"/>
            <a:ext cx="9052560" cy="518160"/>
          </a:xfrm>
          <a:prstGeom prst="rect">
            <a:avLst/>
          </a:prstGeom>
        </p:spPr>
        <p:txBody>
          <a:bodyPr anchor="b" anchorCtr="0"/>
          <a:lstStyle>
            <a:lvl1pPr algn="l">
              <a:defRPr sz="2200" b="1">
                <a:solidFill>
                  <a:schemeClr val="tx1"/>
                </a:solidFill>
                <a:latin typeface="Arial" pitchFamily="34" charset="0"/>
                <a:cs typeface="Arial" pitchFamily="34" charset="0"/>
              </a:defRPr>
            </a:lvl1pPr>
          </a:lstStyle>
          <a:p>
            <a:r>
              <a:rPr lang="en-US" dirty="0"/>
              <a:t>Click to edit Master title style</a:t>
            </a:r>
          </a:p>
        </p:txBody>
      </p:sp>
      <p:sp>
        <p:nvSpPr>
          <p:cNvPr id="11" name="Text Placeholder 4"/>
          <p:cNvSpPr>
            <a:spLocks noGrp="1"/>
          </p:cNvSpPr>
          <p:nvPr>
            <p:ph type="body" sz="quarter" idx="16" hasCustomPrompt="1"/>
          </p:nvPr>
        </p:nvSpPr>
        <p:spPr>
          <a:xfrm>
            <a:off x="3867072" y="83695"/>
            <a:ext cx="2324259" cy="321306"/>
          </a:xfrm>
        </p:spPr>
        <p:txBody>
          <a:bodyPr>
            <a:normAutofit/>
          </a:bodyPr>
          <a:lstStyle>
            <a:lvl1pPr marL="0" indent="0" algn="ctr">
              <a:buNone/>
              <a:defRPr sz="1200" b="0"/>
            </a:lvl1pPr>
          </a:lstStyle>
          <a:p>
            <a:pPr lvl="0"/>
            <a:r>
              <a:rPr lang="en-US" dirty="0"/>
              <a:t>(optional) CONFIDENTIAL</a:t>
            </a:r>
          </a:p>
        </p:txBody>
      </p:sp>
      <p:sp>
        <p:nvSpPr>
          <p:cNvPr id="13" name="Text Placeholder 4"/>
          <p:cNvSpPr>
            <a:spLocks noGrp="1"/>
          </p:cNvSpPr>
          <p:nvPr>
            <p:ph type="body" sz="quarter" idx="17" hasCustomPrompt="1"/>
          </p:nvPr>
        </p:nvSpPr>
        <p:spPr>
          <a:xfrm>
            <a:off x="7260333" y="357508"/>
            <a:ext cx="2324259" cy="321306"/>
          </a:xfrm>
        </p:spPr>
        <p:txBody>
          <a:bodyPr anchor="b" anchorCtr="0">
            <a:normAutofit/>
          </a:bodyPr>
          <a:lstStyle>
            <a:lvl1pPr marL="0" indent="0" algn="r">
              <a:buNone/>
              <a:defRPr sz="1300" b="0"/>
            </a:lvl1pPr>
          </a:lstStyle>
          <a:p>
            <a:pPr lvl="0"/>
            <a:r>
              <a:rPr lang="en-US" dirty="0"/>
              <a:t>(optional) SECTION TITLE</a:t>
            </a:r>
          </a:p>
        </p:txBody>
      </p:sp>
      <p:sp>
        <p:nvSpPr>
          <p:cNvPr id="3" name="Content Placeholder 2"/>
          <p:cNvSpPr>
            <a:spLocks noGrp="1"/>
          </p:cNvSpPr>
          <p:nvPr>
            <p:ph sz="quarter" idx="18"/>
          </p:nvPr>
        </p:nvSpPr>
        <p:spPr>
          <a:xfrm>
            <a:off x="434818" y="1701495"/>
            <a:ext cx="9170955" cy="2351510"/>
          </a:xfrm>
        </p:spPr>
        <p:txBody>
          <a:bodyPr tIns="50941">
            <a:normAutofit/>
          </a:bodyPr>
          <a:lstStyle>
            <a:lvl1pPr>
              <a:defRPr sz="1300">
                <a:latin typeface="Arial" panose="020B0604020202020204" pitchFamily="34" charset="0"/>
                <a:cs typeface="Arial" panose="020B0604020202020204" pitchFamily="34" charset="0"/>
              </a:defRPr>
            </a:lvl1pPr>
            <a:lvl2pPr>
              <a:defRPr sz="1300">
                <a:latin typeface="Arial" panose="020B0604020202020204" pitchFamily="34" charset="0"/>
                <a:cs typeface="Arial" panose="020B0604020202020204" pitchFamily="34" charset="0"/>
              </a:defRPr>
            </a:lvl2pPr>
            <a:lvl3pPr>
              <a:defRPr sz="1300">
                <a:latin typeface="Arial" panose="020B0604020202020204" pitchFamily="34" charset="0"/>
                <a:cs typeface="Arial" panose="020B0604020202020204" pitchFamily="34" charset="0"/>
              </a:defRPr>
            </a:lvl3pPr>
            <a:lvl4pPr>
              <a:defRPr sz="1300"/>
            </a:lvl4pPr>
          </a:lstStyle>
          <a:p>
            <a:pPr lvl="0"/>
            <a:r>
              <a:rPr lang="en-US" dirty="0"/>
              <a:t>Click to edit Master text styles</a:t>
            </a:r>
          </a:p>
          <a:p>
            <a:pPr lvl="1"/>
            <a:r>
              <a:rPr lang="en-US" dirty="0"/>
              <a:t>Second level</a:t>
            </a:r>
          </a:p>
          <a:p>
            <a:pPr lvl="2"/>
            <a:r>
              <a:rPr lang="en-US" dirty="0"/>
              <a:t>Third level</a:t>
            </a:r>
          </a:p>
          <a:p>
            <a:pPr lvl="3"/>
            <a:r>
              <a:rPr lang="en-US" sz="1300" dirty="0"/>
              <a:t>Fourth level</a:t>
            </a:r>
            <a:endParaRPr lang="en-US" dirty="0"/>
          </a:p>
        </p:txBody>
      </p:sp>
      <p:sp>
        <p:nvSpPr>
          <p:cNvPr id="17" name="Text Placeholder 23"/>
          <p:cNvSpPr>
            <a:spLocks noGrp="1"/>
          </p:cNvSpPr>
          <p:nvPr>
            <p:ph type="body" sz="quarter" idx="14" hasCustomPrompt="1"/>
          </p:nvPr>
        </p:nvSpPr>
        <p:spPr>
          <a:xfrm>
            <a:off x="432511" y="6995161"/>
            <a:ext cx="9173261" cy="226729"/>
          </a:xfrm>
          <a:prstGeom prst="rect">
            <a:avLst/>
          </a:prstGeom>
        </p:spPr>
        <p:txBody>
          <a:bodyPr wrap="square" anchor="b" anchorCtr="0">
            <a:spAutoFit/>
          </a:bodyPr>
          <a:lstStyle>
            <a:lvl1pPr marL="254706" indent="-254706">
              <a:spcBef>
                <a:spcPts val="0"/>
              </a:spcBef>
              <a:buFont typeface="+mj-lt"/>
              <a:buAutoNum type="arabicParenBoth"/>
              <a:defRPr sz="800" b="0" baseline="0">
                <a:latin typeface="Arial" pitchFamily="34" charset="0"/>
                <a:cs typeface="Arial" pitchFamily="34" charset="0"/>
              </a:defRPr>
            </a:lvl1pPr>
            <a:lvl2pPr>
              <a:defRPr sz="900">
                <a:latin typeface="Arial" pitchFamily="34" charset="0"/>
                <a:cs typeface="Arial" pitchFamily="34" charset="0"/>
              </a:defRPr>
            </a:lvl2pPr>
            <a:lvl3pPr>
              <a:defRPr sz="900">
                <a:latin typeface="Arial" pitchFamily="34" charset="0"/>
                <a:cs typeface="Arial" pitchFamily="34" charset="0"/>
              </a:defRPr>
            </a:lvl3pPr>
            <a:lvl4pPr>
              <a:defRPr sz="900">
                <a:latin typeface="Arial" pitchFamily="34" charset="0"/>
                <a:cs typeface="Arial" pitchFamily="34" charset="0"/>
              </a:defRPr>
            </a:lvl4pPr>
            <a:lvl5pPr>
              <a:defRPr sz="900">
                <a:latin typeface="Arial" pitchFamily="34" charset="0"/>
                <a:cs typeface="Arial" pitchFamily="34" charset="0"/>
              </a:defRPr>
            </a:lvl5pPr>
          </a:lstStyle>
          <a:p>
            <a:pPr lvl="0"/>
            <a:r>
              <a:rPr lang="en-US" dirty="0"/>
              <a:t>[Footnote]</a:t>
            </a:r>
          </a:p>
        </p:txBody>
      </p:sp>
      <p:sp>
        <p:nvSpPr>
          <p:cNvPr id="52" name="Rectangle 51"/>
          <p:cNvSpPr>
            <a:spLocks noChangeArrowheads="1"/>
          </p:cNvSpPr>
          <p:nvPr userDrawn="1">
            <p:custDataLst>
              <p:tags r:id="rId1"/>
            </p:custDataLst>
          </p:nvPr>
        </p:nvSpPr>
        <p:spPr bwMode="auto">
          <a:xfrm>
            <a:off x="-1549772" y="1281755"/>
            <a:ext cx="809365" cy="332293"/>
          </a:xfrm>
          <a:prstGeom prst="rect">
            <a:avLst/>
          </a:prstGeom>
          <a:solidFill>
            <a:schemeClr val="accent2"/>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800" dirty="0">
                <a:solidFill>
                  <a:srgbClr val="FFFFFF"/>
                </a:solidFill>
                <a:latin typeface="Arial" pitchFamily="34" charset="0"/>
                <a:ea typeface="ＭＳ Ｐゴシック"/>
                <a:cs typeface="Arial" pitchFamily="34" charset="0"/>
              </a:rPr>
              <a:t>100  135   190</a:t>
            </a:r>
          </a:p>
        </p:txBody>
      </p:sp>
      <p:sp>
        <p:nvSpPr>
          <p:cNvPr id="53" name="Rectangle 10"/>
          <p:cNvSpPr>
            <a:spLocks noChangeArrowheads="1"/>
          </p:cNvSpPr>
          <p:nvPr userDrawn="1">
            <p:custDataLst>
              <p:tags r:id="rId2"/>
            </p:custDataLst>
          </p:nvPr>
        </p:nvSpPr>
        <p:spPr bwMode="auto">
          <a:xfrm>
            <a:off x="-1550725" y="3809989"/>
            <a:ext cx="811268" cy="332293"/>
          </a:xfrm>
          <a:prstGeom prst="rect">
            <a:avLst/>
          </a:prstGeom>
          <a:solidFill>
            <a:srgbClr val="008986"/>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800" dirty="0">
                <a:solidFill>
                  <a:srgbClr val="FFFFFF"/>
                </a:solidFill>
                <a:latin typeface="Arial" pitchFamily="34" charset="0"/>
                <a:ea typeface="ＭＳ Ｐゴシック"/>
                <a:cs typeface="Arial" pitchFamily="34" charset="0"/>
              </a:rPr>
              <a:t>0   137   134</a:t>
            </a:r>
          </a:p>
        </p:txBody>
      </p:sp>
      <p:sp>
        <p:nvSpPr>
          <p:cNvPr id="54" name="Rectangle 2"/>
          <p:cNvSpPr>
            <a:spLocks noChangeArrowheads="1"/>
          </p:cNvSpPr>
          <p:nvPr userDrawn="1">
            <p:custDataLst>
              <p:tags r:id="rId3"/>
            </p:custDataLst>
          </p:nvPr>
        </p:nvSpPr>
        <p:spPr bwMode="auto">
          <a:xfrm>
            <a:off x="-1550725" y="6338226"/>
            <a:ext cx="811268" cy="332293"/>
          </a:xfrm>
          <a:prstGeom prst="rect">
            <a:avLst/>
          </a:prstGeom>
          <a:solidFill>
            <a:srgbClr val="231F20"/>
          </a:solidFill>
          <a:ln w="6350">
            <a:solidFill>
              <a:schemeClr val="bg1"/>
            </a:solidFill>
            <a:miter lim="800000"/>
            <a:headEnd/>
            <a:tailEnd/>
          </a:ln>
        </p:spPr>
        <p:txBody>
          <a:bodyPr wrap="none" anchor="ctr"/>
          <a:lstStyle/>
          <a:p>
            <a:pPr algn="ctr" fontAlgn="base">
              <a:spcBef>
                <a:spcPct val="0"/>
              </a:spcBef>
              <a:spcAft>
                <a:spcPct val="0"/>
              </a:spcAft>
              <a:tabLst>
                <a:tab pos="65446" algn="l"/>
              </a:tabLst>
            </a:pPr>
            <a:r>
              <a:rPr lang="en-US" sz="800" dirty="0">
                <a:solidFill>
                  <a:srgbClr val="FFFFFF"/>
                </a:solidFill>
                <a:latin typeface="Arial" pitchFamily="34" charset="0"/>
                <a:ea typeface="ＭＳ Ｐゴシック"/>
                <a:cs typeface="Arial" pitchFamily="34" charset="0"/>
              </a:rPr>
              <a:t>	35   31   32</a:t>
            </a:r>
          </a:p>
        </p:txBody>
      </p:sp>
      <p:sp>
        <p:nvSpPr>
          <p:cNvPr id="55" name="Rectangle 5"/>
          <p:cNvSpPr>
            <a:spLocks noChangeArrowheads="1"/>
          </p:cNvSpPr>
          <p:nvPr userDrawn="1">
            <p:custDataLst>
              <p:tags r:id="rId4"/>
            </p:custDataLst>
          </p:nvPr>
        </p:nvSpPr>
        <p:spPr bwMode="auto">
          <a:xfrm>
            <a:off x="-1550725" y="4893518"/>
            <a:ext cx="811268" cy="332293"/>
          </a:xfrm>
          <a:prstGeom prst="rect">
            <a:avLst/>
          </a:prstGeom>
          <a:solidFill>
            <a:srgbClr val="A9B089"/>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800" dirty="0">
                <a:solidFill>
                  <a:srgbClr val="FFFFFF"/>
                </a:solidFill>
                <a:latin typeface="Arial" pitchFamily="34" charset="0"/>
                <a:ea typeface="ＭＳ Ｐゴシック"/>
                <a:cs typeface="Arial" pitchFamily="34" charset="0"/>
              </a:rPr>
              <a:t>169   176   137</a:t>
            </a:r>
          </a:p>
        </p:txBody>
      </p:sp>
      <p:sp>
        <p:nvSpPr>
          <p:cNvPr id="56" name="Rectangle 22"/>
          <p:cNvSpPr>
            <a:spLocks noChangeArrowheads="1"/>
          </p:cNvSpPr>
          <p:nvPr userDrawn="1">
            <p:custDataLst>
              <p:tags r:id="rId5"/>
            </p:custDataLst>
          </p:nvPr>
        </p:nvSpPr>
        <p:spPr bwMode="auto">
          <a:xfrm>
            <a:off x="-1549772" y="2004107"/>
            <a:ext cx="809365" cy="332293"/>
          </a:xfrm>
          <a:prstGeom prst="rect">
            <a:avLst/>
          </a:prstGeom>
          <a:solidFill>
            <a:srgbClr val="E47200"/>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800" dirty="0">
                <a:solidFill>
                  <a:srgbClr val="FFFFFF"/>
                </a:solidFill>
                <a:latin typeface="Arial" pitchFamily="34" charset="0"/>
                <a:ea typeface="ＭＳ Ｐゴシック"/>
                <a:cs typeface="Arial" pitchFamily="34" charset="0"/>
              </a:rPr>
              <a:t>228   114   0</a:t>
            </a:r>
          </a:p>
        </p:txBody>
      </p:sp>
      <p:sp>
        <p:nvSpPr>
          <p:cNvPr id="57" name="Rectangle 34"/>
          <p:cNvSpPr>
            <a:spLocks noChangeArrowheads="1"/>
          </p:cNvSpPr>
          <p:nvPr userDrawn="1">
            <p:custDataLst>
              <p:tags r:id="rId6"/>
            </p:custDataLst>
          </p:nvPr>
        </p:nvSpPr>
        <p:spPr bwMode="auto">
          <a:xfrm>
            <a:off x="-1550725" y="3448813"/>
            <a:ext cx="811268" cy="332293"/>
          </a:xfrm>
          <a:prstGeom prst="rect">
            <a:avLst/>
          </a:prstGeom>
          <a:solidFill>
            <a:srgbClr val="AFAFAF"/>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800" dirty="0">
                <a:solidFill>
                  <a:srgbClr val="FFFFFF"/>
                </a:solidFill>
                <a:latin typeface="Arial" pitchFamily="34" charset="0"/>
                <a:ea typeface="ＭＳ Ｐゴシック"/>
                <a:cs typeface="Arial" pitchFamily="34" charset="0"/>
              </a:rPr>
              <a:t>175</a:t>
            </a:r>
            <a:r>
              <a:rPr lang="en-US" sz="800" baseline="0" dirty="0">
                <a:solidFill>
                  <a:srgbClr val="FFFFFF"/>
                </a:solidFill>
                <a:latin typeface="Arial" pitchFamily="34" charset="0"/>
                <a:ea typeface="ＭＳ Ｐゴシック"/>
                <a:cs typeface="Arial" pitchFamily="34" charset="0"/>
              </a:rPr>
              <a:t>   </a:t>
            </a:r>
            <a:r>
              <a:rPr lang="en-US" sz="800" dirty="0">
                <a:solidFill>
                  <a:srgbClr val="FFFFFF"/>
                </a:solidFill>
                <a:latin typeface="Arial" pitchFamily="34" charset="0"/>
                <a:ea typeface="ＭＳ Ｐゴシック"/>
                <a:cs typeface="Arial" pitchFamily="34" charset="0"/>
              </a:rPr>
              <a:t>175   175</a:t>
            </a:r>
          </a:p>
        </p:txBody>
      </p:sp>
      <p:sp>
        <p:nvSpPr>
          <p:cNvPr id="58" name="Rectangle 34"/>
          <p:cNvSpPr>
            <a:spLocks noChangeArrowheads="1"/>
          </p:cNvSpPr>
          <p:nvPr userDrawn="1">
            <p:custDataLst>
              <p:tags r:id="rId7"/>
            </p:custDataLst>
          </p:nvPr>
        </p:nvSpPr>
        <p:spPr bwMode="auto">
          <a:xfrm>
            <a:off x="-1550725" y="5615871"/>
            <a:ext cx="811268" cy="332293"/>
          </a:xfrm>
          <a:prstGeom prst="rect">
            <a:avLst/>
          </a:prstGeom>
          <a:solidFill>
            <a:srgbClr val="CA8CB8"/>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800" dirty="0">
                <a:solidFill>
                  <a:schemeClr val="tx1"/>
                </a:solidFill>
                <a:latin typeface="Arial" pitchFamily="34" charset="0"/>
                <a:ea typeface="ＭＳ Ｐゴシック"/>
                <a:cs typeface="Arial" pitchFamily="34" charset="0"/>
              </a:rPr>
              <a:t>202   140   184</a:t>
            </a:r>
          </a:p>
        </p:txBody>
      </p:sp>
      <p:sp>
        <p:nvSpPr>
          <p:cNvPr id="59" name="Rectangle 25"/>
          <p:cNvSpPr>
            <a:spLocks noChangeArrowheads="1"/>
          </p:cNvSpPr>
          <p:nvPr userDrawn="1">
            <p:custDataLst>
              <p:tags r:id="rId8"/>
            </p:custDataLst>
          </p:nvPr>
        </p:nvSpPr>
        <p:spPr bwMode="auto">
          <a:xfrm>
            <a:off x="-1550725" y="4171165"/>
            <a:ext cx="811268" cy="332293"/>
          </a:xfrm>
          <a:prstGeom prst="rect">
            <a:avLst/>
          </a:prstGeom>
          <a:solidFill>
            <a:srgbClr val="78B257"/>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800" dirty="0">
                <a:solidFill>
                  <a:srgbClr val="FFFFFF"/>
                </a:solidFill>
                <a:latin typeface="Arial" pitchFamily="34" charset="0"/>
                <a:ea typeface="ＭＳ Ｐゴシック"/>
                <a:cs typeface="Arial" pitchFamily="34" charset="0"/>
              </a:rPr>
              <a:t>120   178   87</a:t>
            </a:r>
          </a:p>
        </p:txBody>
      </p:sp>
      <p:sp>
        <p:nvSpPr>
          <p:cNvPr id="61" name="Rectangle 23"/>
          <p:cNvSpPr>
            <a:spLocks noChangeArrowheads="1"/>
          </p:cNvSpPr>
          <p:nvPr userDrawn="1">
            <p:custDataLst>
              <p:tags r:id="rId9"/>
            </p:custDataLst>
          </p:nvPr>
        </p:nvSpPr>
        <p:spPr bwMode="auto">
          <a:xfrm>
            <a:off x="-1550725" y="2365284"/>
            <a:ext cx="811268" cy="332293"/>
          </a:xfrm>
          <a:prstGeom prst="rect">
            <a:avLst/>
          </a:prstGeom>
          <a:solidFill>
            <a:srgbClr val="6B2146"/>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800" dirty="0">
                <a:solidFill>
                  <a:srgbClr val="FFFFFF"/>
                </a:solidFill>
                <a:latin typeface="Arial" pitchFamily="34" charset="0"/>
                <a:ea typeface="ＭＳ Ｐゴシック"/>
                <a:cs typeface="Arial" pitchFamily="34" charset="0"/>
              </a:rPr>
              <a:t>107   33   70</a:t>
            </a:r>
          </a:p>
        </p:txBody>
      </p:sp>
      <p:sp>
        <p:nvSpPr>
          <p:cNvPr id="62" name="Rectangle 34"/>
          <p:cNvSpPr>
            <a:spLocks noChangeArrowheads="1"/>
          </p:cNvSpPr>
          <p:nvPr userDrawn="1">
            <p:custDataLst>
              <p:tags r:id="rId10"/>
            </p:custDataLst>
          </p:nvPr>
        </p:nvSpPr>
        <p:spPr bwMode="auto">
          <a:xfrm>
            <a:off x="-1550725" y="5977047"/>
            <a:ext cx="811268" cy="332293"/>
          </a:xfrm>
          <a:prstGeom prst="rect">
            <a:avLst/>
          </a:prstGeom>
          <a:solidFill>
            <a:srgbClr val="666699"/>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800" dirty="0">
                <a:solidFill>
                  <a:srgbClr val="FFFFFF"/>
                </a:solidFill>
                <a:latin typeface="Arial" pitchFamily="34" charset="0"/>
                <a:ea typeface="ＭＳ Ｐゴシック"/>
                <a:cs typeface="Arial" pitchFamily="34" charset="0"/>
              </a:rPr>
              <a:t>102   102   153</a:t>
            </a:r>
          </a:p>
        </p:txBody>
      </p:sp>
      <p:sp>
        <p:nvSpPr>
          <p:cNvPr id="63" name="Rectangle 8"/>
          <p:cNvSpPr>
            <a:spLocks noChangeArrowheads="1"/>
          </p:cNvSpPr>
          <p:nvPr userDrawn="1">
            <p:custDataLst>
              <p:tags r:id="rId11"/>
            </p:custDataLst>
          </p:nvPr>
        </p:nvSpPr>
        <p:spPr bwMode="auto">
          <a:xfrm>
            <a:off x="-1550725" y="4532342"/>
            <a:ext cx="811268" cy="332293"/>
          </a:xfrm>
          <a:prstGeom prst="rect">
            <a:avLst/>
          </a:prstGeom>
          <a:solidFill>
            <a:srgbClr val="D4002F"/>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800" dirty="0">
                <a:solidFill>
                  <a:srgbClr val="FFFFFF"/>
                </a:solidFill>
                <a:latin typeface="Arial" pitchFamily="34" charset="0"/>
                <a:ea typeface="ＭＳ Ｐゴシック"/>
                <a:cs typeface="Arial" pitchFamily="34" charset="0"/>
              </a:rPr>
              <a:t>212   0   47</a:t>
            </a:r>
          </a:p>
        </p:txBody>
      </p:sp>
      <p:sp>
        <p:nvSpPr>
          <p:cNvPr id="64" name="Rectangle 16"/>
          <p:cNvSpPr>
            <a:spLocks noChangeArrowheads="1"/>
          </p:cNvSpPr>
          <p:nvPr userDrawn="1">
            <p:custDataLst>
              <p:tags r:id="rId12"/>
            </p:custDataLst>
          </p:nvPr>
        </p:nvSpPr>
        <p:spPr bwMode="auto">
          <a:xfrm>
            <a:off x="-1549771" y="1642931"/>
            <a:ext cx="809362" cy="332293"/>
          </a:xfrm>
          <a:prstGeom prst="rect">
            <a:avLst/>
          </a:prstGeom>
          <a:solidFill>
            <a:srgbClr val="FFCC00"/>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800" dirty="0">
                <a:solidFill>
                  <a:schemeClr val="tx1"/>
                </a:solidFill>
                <a:latin typeface="Arial" pitchFamily="34" charset="0"/>
                <a:ea typeface="ＭＳ Ｐゴシック"/>
                <a:cs typeface="Arial" pitchFamily="34" charset="0"/>
              </a:rPr>
              <a:t>255   204   0</a:t>
            </a:r>
          </a:p>
        </p:txBody>
      </p:sp>
      <p:sp>
        <p:nvSpPr>
          <p:cNvPr id="65" name="Rectangle 13"/>
          <p:cNvSpPr>
            <a:spLocks noChangeArrowheads="1"/>
          </p:cNvSpPr>
          <p:nvPr userDrawn="1">
            <p:custDataLst>
              <p:tags r:id="rId13"/>
            </p:custDataLst>
          </p:nvPr>
        </p:nvSpPr>
        <p:spPr bwMode="auto">
          <a:xfrm>
            <a:off x="-1550725" y="3087636"/>
            <a:ext cx="811268" cy="332293"/>
          </a:xfrm>
          <a:prstGeom prst="rect">
            <a:avLst/>
          </a:prstGeom>
          <a:solidFill>
            <a:srgbClr val="00703C"/>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800" dirty="0">
                <a:solidFill>
                  <a:srgbClr val="FFFFFF"/>
                </a:solidFill>
                <a:latin typeface="Arial" pitchFamily="34" charset="0"/>
                <a:ea typeface="ＭＳ Ｐゴシック"/>
                <a:cs typeface="Arial" pitchFamily="34" charset="0"/>
              </a:rPr>
              <a:t>0   112   60</a:t>
            </a:r>
          </a:p>
        </p:txBody>
      </p:sp>
      <p:sp>
        <p:nvSpPr>
          <p:cNvPr id="66" name="Rectangle 34"/>
          <p:cNvSpPr>
            <a:spLocks noChangeArrowheads="1"/>
          </p:cNvSpPr>
          <p:nvPr userDrawn="1">
            <p:custDataLst>
              <p:tags r:id="rId14"/>
            </p:custDataLst>
          </p:nvPr>
        </p:nvSpPr>
        <p:spPr bwMode="auto">
          <a:xfrm>
            <a:off x="-1550725" y="2726460"/>
            <a:ext cx="811268" cy="332293"/>
          </a:xfrm>
          <a:prstGeom prst="rect">
            <a:avLst/>
          </a:prstGeom>
          <a:solidFill>
            <a:srgbClr val="CCD7EA"/>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800" dirty="0">
                <a:latin typeface="Arial" pitchFamily="34" charset="0"/>
                <a:ea typeface="ＭＳ Ｐゴシック"/>
                <a:cs typeface="Arial" pitchFamily="34" charset="0"/>
              </a:rPr>
              <a:t>204   215   234</a:t>
            </a:r>
          </a:p>
        </p:txBody>
      </p:sp>
      <p:sp>
        <p:nvSpPr>
          <p:cNvPr id="67" name="Rectangle 22"/>
          <p:cNvSpPr>
            <a:spLocks noChangeArrowheads="1"/>
          </p:cNvSpPr>
          <p:nvPr userDrawn="1">
            <p:custDataLst>
              <p:tags r:id="rId15"/>
            </p:custDataLst>
          </p:nvPr>
        </p:nvSpPr>
        <p:spPr bwMode="auto">
          <a:xfrm>
            <a:off x="-1550725" y="5254694"/>
            <a:ext cx="811268" cy="332293"/>
          </a:xfrm>
          <a:prstGeom prst="rect">
            <a:avLst/>
          </a:prstGeom>
          <a:solidFill>
            <a:srgbClr val="5E6E66"/>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800" dirty="0">
                <a:solidFill>
                  <a:srgbClr val="FFFFFF"/>
                </a:solidFill>
                <a:latin typeface="Arial" pitchFamily="34" charset="0"/>
                <a:ea typeface="ＭＳ Ｐゴシック"/>
                <a:cs typeface="Arial" pitchFamily="34" charset="0"/>
              </a:rPr>
              <a:t>94   110   102</a:t>
            </a:r>
          </a:p>
        </p:txBody>
      </p:sp>
      <p:sp>
        <p:nvSpPr>
          <p:cNvPr id="68" name="TextBox 67"/>
          <p:cNvSpPr txBox="1"/>
          <p:nvPr userDrawn="1"/>
        </p:nvSpPr>
        <p:spPr>
          <a:xfrm>
            <a:off x="-1815652" y="328576"/>
            <a:ext cx="1373052" cy="592983"/>
          </a:xfrm>
          <a:prstGeom prst="rect">
            <a:avLst/>
          </a:prstGeom>
          <a:noFill/>
        </p:spPr>
        <p:txBody>
          <a:bodyPr wrap="square" rtlCol="0">
            <a:spAutoFit/>
          </a:bodyPr>
          <a:lstStyle/>
          <a:p>
            <a:pPr algn="ctr"/>
            <a:r>
              <a:rPr lang="en-US" sz="1600" dirty="0"/>
              <a:t>Palette RGB values</a:t>
            </a:r>
          </a:p>
        </p:txBody>
      </p:sp>
      <p:sp>
        <p:nvSpPr>
          <p:cNvPr id="27" name="Text Placeholder 21"/>
          <p:cNvSpPr>
            <a:spLocks noGrp="1"/>
          </p:cNvSpPr>
          <p:nvPr userDrawn="1">
            <p:ph type="body" sz="quarter" idx="13"/>
          </p:nvPr>
        </p:nvSpPr>
        <p:spPr>
          <a:xfrm>
            <a:off x="432512" y="820421"/>
            <a:ext cx="9152079" cy="464185"/>
          </a:xfrm>
          <a:prstGeom prst="rect">
            <a:avLst/>
          </a:prstGeom>
        </p:spPr>
        <p:txBody>
          <a:bodyPr tIns="155448" anchor="t" anchorCtr="0">
            <a:noAutofit/>
          </a:bodyPr>
          <a:lstStyle>
            <a:lvl1pPr marL="0" indent="0" algn="l" rtl="0" eaLnBrk="0" fontAlgn="base" hangingPunct="0">
              <a:lnSpc>
                <a:spcPct val="100000"/>
              </a:lnSpc>
              <a:spcBef>
                <a:spcPts val="1114"/>
              </a:spcBef>
              <a:spcAft>
                <a:spcPct val="0"/>
              </a:spcAft>
              <a:buClrTx/>
              <a:buSzPct val="100000"/>
              <a:buFontTx/>
              <a:buNone/>
              <a:defRPr lang="en-US" sz="1800" i="1" kern="1200" baseline="0" dirty="0" smtClean="0">
                <a:solidFill>
                  <a:schemeClr val="tx1"/>
                </a:solidFill>
                <a:latin typeface="Arial" pitchFamily="34" charset="0"/>
                <a:ea typeface="+mn-ea"/>
                <a:cs typeface="+mn-cs"/>
              </a:defRPr>
            </a:lvl1pPr>
            <a:lvl2pPr marL="636765" indent="-254706" algn="l" rtl="0" eaLnBrk="0" fontAlgn="base" hangingPunct="0">
              <a:lnSpc>
                <a:spcPct val="100000"/>
              </a:lnSpc>
              <a:spcBef>
                <a:spcPts val="1114"/>
              </a:spcBef>
              <a:spcAft>
                <a:spcPct val="0"/>
              </a:spcAft>
              <a:buClrTx/>
              <a:buSzPct val="100000"/>
              <a:defRPr lang="en-US" sz="1300" kern="1200" baseline="0" dirty="0" smtClean="0">
                <a:solidFill>
                  <a:schemeClr val="tx1"/>
                </a:solidFill>
                <a:latin typeface="Arial" pitchFamily="34" charset="0"/>
                <a:ea typeface="+mn-ea"/>
                <a:cs typeface="+mn-cs"/>
              </a:defRPr>
            </a:lvl2pPr>
            <a:lvl3pPr marL="1018824" indent="-254706" algn="l" rtl="0" eaLnBrk="0" fontAlgn="base" hangingPunct="0">
              <a:lnSpc>
                <a:spcPct val="100000"/>
              </a:lnSpc>
              <a:spcBef>
                <a:spcPts val="1114"/>
              </a:spcBef>
              <a:spcAft>
                <a:spcPct val="0"/>
              </a:spcAft>
              <a:buClrTx/>
              <a:buSzPct val="100000"/>
              <a:buFont typeface="Courier New" pitchFamily="49" charset="0"/>
              <a:buChar char="o"/>
              <a:defRPr lang="en-US" sz="1200" kern="1200" baseline="0" dirty="0" smtClean="0">
                <a:solidFill>
                  <a:schemeClr val="tx1"/>
                </a:solidFill>
                <a:latin typeface="Arial" pitchFamily="34" charset="0"/>
                <a:ea typeface="+mn-ea"/>
                <a:cs typeface="+mn-cs"/>
              </a:defRPr>
            </a:lvl3pPr>
            <a:lvl4pPr marL="1400884" indent="-254706" algn="l" rtl="0" eaLnBrk="0" fontAlgn="base" hangingPunct="0">
              <a:lnSpc>
                <a:spcPct val="100000"/>
              </a:lnSpc>
              <a:spcBef>
                <a:spcPts val="1114"/>
              </a:spcBef>
              <a:spcAft>
                <a:spcPct val="0"/>
              </a:spcAft>
              <a:buClrTx/>
              <a:buSzPct val="100000"/>
              <a:buFont typeface="Wingdings" pitchFamily="2" charset="2"/>
              <a:buChar char="§"/>
              <a:defRPr lang="en-US" sz="1100" kern="1200" baseline="0" dirty="0" smtClean="0">
                <a:solidFill>
                  <a:schemeClr val="tx1"/>
                </a:solidFill>
                <a:latin typeface="Arial" pitchFamily="34" charset="0"/>
                <a:ea typeface="+mn-ea"/>
                <a:cs typeface="+mn-cs"/>
              </a:defRPr>
            </a:lvl4pPr>
            <a:lvl5pPr marL="1782943" indent="-254706" algn="l" rtl="0" eaLnBrk="0" fontAlgn="base" hangingPunct="0">
              <a:lnSpc>
                <a:spcPct val="100000"/>
              </a:lnSpc>
              <a:spcBef>
                <a:spcPts val="1114"/>
              </a:spcBef>
              <a:spcAft>
                <a:spcPct val="0"/>
              </a:spcAft>
              <a:buClrTx/>
              <a:buSzPct val="100000"/>
              <a:buFont typeface="Arial" pitchFamily="34" charset="0"/>
              <a:buChar char="–"/>
              <a:defRPr lang="en-US" sz="1000" kern="1200" baseline="0" dirty="0">
                <a:solidFill>
                  <a:schemeClr val="tx1"/>
                </a:solidFill>
                <a:latin typeface="Arial" pitchFamily="34" charset="0"/>
                <a:ea typeface="+mn-ea"/>
                <a:cs typeface="+mn-cs"/>
              </a:defRPr>
            </a:lvl5pPr>
          </a:lstStyle>
          <a:p>
            <a:pPr lvl="0"/>
            <a:r>
              <a:rPr lang="en-US" dirty="0"/>
              <a:t>Click to edit Master text styles</a:t>
            </a:r>
          </a:p>
        </p:txBody>
      </p:sp>
      <p:sp>
        <p:nvSpPr>
          <p:cNvPr id="28" name="Rectangle 34"/>
          <p:cNvSpPr>
            <a:spLocks noChangeArrowheads="1"/>
          </p:cNvSpPr>
          <p:nvPr userDrawn="1">
            <p:custDataLst>
              <p:tags r:id="rId16"/>
            </p:custDataLst>
          </p:nvPr>
        </p:nvSpPr>
        <p:spPr bwMode="auto">
          <a:xfrm>
            <a:off x="-1549772" y="921560"/>
            <a:ext cx="809362" cy="331228"/>
          </a:xfrm>
          <a:prstGeom prst="rect">
            <a:avLst/>
          </a:prstGeom>
          <a:solidFill>
            <a:schemeClr val="accent1"/>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800" dirty="0">
                <a:solidFill>
                  <a:srgbClr val="FFFFFF"/>
                </a:solidFill>
                <a:latin typeface="Arial" pitchFamily="34" charset="0"/>
                <a:ea typeface="ＭＳ Ｐゴシック"/>
                <a:cs typeface="Arial" pitchFamily="34" charset="0"/>
              </a:rPr>
              <a:t> 0</a:t>
            </a:r>
            <a:r>
              <a:rPr lang="en-US" sz="800" baseline="0" dirty="0">
                <a:solidFill>
                  <a:srgbClr val="FFFFFF"/>
                </a:solidFill>
                <a:latin typeface="Arial" pitchFamily="34" charset="0"/>
                <a:ea typeface="ＭＳ Ｐゴシック"/>
                <a:cs typeface="Arial" pitchFamily="34" charset="0"/>
              </a:rPr>
              <a:t>  </a:t>
            </a:r>
            <a:r>
              <a:rPr lang="en-US" sz="800" dirty="0">
                <a:solidFill>
                  <a:srgbClr val="FFFFFF"/>
                </a:solidFill>
                <a:latin typeface="Arial" pitchFamily="34" charset="0"/>
                <a:ea typeface="ＭＳ Ｐゴシック"/>
                <a:cs typeface="Arial" pitchFamily="34" charset="0"/>
              </a:rPr>
              <a:t> 72   122</a:t>
            </a:r>
          </a:p>
        </p:txBody>
      </p:sp>
    </p:spTree>
    <p:extLst>
      <p:ext uri="{BB962C8B-B14F-4D97-AF65-F5344CB8AC3E}">
        <p14:creationId xmlns:p14="http://schemas.microsoft.com/office/powerpoint/2010/main" val="979145946"/>
      </p:ext>
    </p:extLst>
  </p:cSld>
  <p:clrMapOvr>
    <a:masterClrMapping/>
  </p:clrMapOvr>
  <p:extLst>
    <p:ext uri="{DCECCB84-F9BA-43D5-87BE-67443E8EF086}">
      <p15:sldGuideLst xmlns:p15="http://schemas.microsoft.com/office/powerpoint/2012/main">
        <p15:guide id="1" orient="horz" pos="720">
          <p15:clr>
            <a:srgbClr val="FBAE40"/>
          </p15:clr>
        </p15:guide>
        <p15:guide id="2" orient="horz" pos="936">
          <p15:clr>
            <a:srgbClr val="FBAE40"/>
          </p15:clr>
        </p15:guide>
        <p15:guide id="3" orient="horz" pos="2448">
          <p15:clr>
            <a:srgbClr val="FBAE40"/>
          </p15:clr>
        </p15:guide>
        <p15:guide id="4" pos="5496">
          <p15:clr>
            <a:srgbClr val="FBAE40"/>
          </p15:clr>
        </p15:guide>
        <p15:guide id="5" pos="2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200" b="1" i="0">
                <a:solidFill>
                  <a:schemeClr val="tx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10/19/21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1098199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Full Page with Bar">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9" name="Title 9"/>
          <p:cNvSpPr>
            <a:spLocks noGrp="1"/>
          </p:cNvSpPr>
          <p:nvPr>
            <p:ph type="title"/>
          </p:nvPr>
        </p:nvSpPr>
        <p:spPr>
          <a:xfrm>
            <a:off x="432511" y="259080"/>
            <a:ext cx="9052560" cy="518160"/>
          </a:xfrm>
          <a:prstGeom prst="rect">
            <a:avLst/>
          </a:prstGeom>
        </p:spPr>
        <p:txBody>
          <a:bodyPr anchor="b" anchorCtr="0"/>
          <a:lstStyle>
            <a:lvl1pPr algn="l">
              <a:defRPr sz="2200" b="1">
                <a:solidFill>
                  <a:schemeClr val="tx1"/>
                </a:solidFill>
                <a:latin typeface="Arial" pitchFamily="34" charset="0"/>
                <a:cs typeface="Arial" pitchFamily="34" charset="0"/>
              </a:defRPr>
            </a:lvl1pPr>
          </a:lstStyle>
          <a:p>
            <a:r>
              <a:rPr lang="en-US" dirty="0"/>
              <a:t>Click to edit Master title style</a:t>
            </a:r>
          </a:p>
        </p:txBody>
      </p:sp>
      <p:sp>
        <p:nvSpPr>
          <p:cNvPr id="13" name="Text Placeholder 4"/>
          <p:cNvSpPr>
            <a:spLocks noGrp="1"/>
          </p:cNvSpPr>
          <p:nvPr>
            <p:ph type="body" sz="quarter" idx="17" hasCustomPrompt="1"/>
          </p:nvPr>
        </p:nvSpPr>
        <p:spPr>
          <a:xfrm>
            <a:off x="7260333" y="357508"/>
            <a:ext cx="2324259" cy="321306"/>
          </a:xfrm>
        </p:spPr>
        <p:txBody>
          <a:bodyPr anchor="b" anchorCtr="0">
            <a:normAutofit/>
          </a:bodyPr>
          <a:lstStyle>
            <a:lvl1pPr marL="0" indent="0" algn="r">
              <a:buNone/>
              <a:defRPr sz="1300" b="0"/>
            </a:lvl1pPr>
          </a:lstStyle>
          <a:p>
            <a:pPr lvl="0"/>
            <a:r>
              <a:rPr lang="en-US" dirty="0"/>
              <a:t>(optional) SECTION TITLE</a:t>
            </a:r>
          </a:p>
        </p:txBody>
      </p:sp>
      <p:sp>
        <p:nvSpPr>
          <p:cNvPr id="3" name="Content Placeholder 2"/>
          <p:cNvSpPr>
            <a:spLocks noGrp="1"/>
          </p:cNvSpPr>
          <p:nvPr>
            <p:ph sz="quarter" idx="18"/>
          </p:nvPr>
        </p:nvSpPr>
        <p:spPr>
          <a:xfrm>
            <a:off x="434818" y="1689059"/>
            <a:ext cx="9162573" cy="4969297"/>
          </a:xfrm>
        </p:spPr>
        <p:txBody>
          <a:bodyPr tIns="203765">
            <a:noAutofit/>
          </a:bodyPr>
          <a:lstStyle>
            <a:lvl1pPr>
              <a:spcBef>
                <a:spcPts val="446"/>
              </a:spcBef>
              <a:defRPr sz="1600">
                <a:latin typeface="Arial" panose="020B0604020202020204" pitchFamily="34" charset="0"/>
                <a:cs typeface="Arial" panose="020B0604020202020204" pitchFamily="34" charset="0"/>
              </a:defRPr>
            </a:lvl1pPr>
            <a:lvl2pPr marL="407530" indent="-203765">
              <a:defRPr sz="1600">
                <a:latin typeface="Arial" panose="020B0604020202020204" pitchFamily="34" charset="0"/>
                <a:cs typeface="Arial" panose="020B0604020202020204" pitchFamily="34" charset="0"/>
              </a:defRPr>
            </a:lvl2pPr>
            <a:lvl3pPr marL="611295" indent="-152824">
              <a:defRPr sz="1600">
                <a:latin typeface="Arial" panose="020B0604020202020204" pitchFamily="34" charset="0"/>
                <a:cs typeface="Arial" panose="020B0604020202020204" pitchFamily="34" charset="0"/>
              </a:defRPr>
            </a:lvl3pPr>
            <a:lvl4pP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Text Placeholder 23"/>
          <p:cNvSpPr>
            <a:spLocks noGrp="1"/>
          </p:cNvSpPr>
          <p:nvPr>
            <p:ph type="body" sz="quarter" idx="14" hasCustomPrompt="1"/>
          </p:nvPr>
        </p:nvSpPr>
        <p:spPr>
          <a:xfrm>
            <a:off x="432511" y="6995161"/>
            <a:ext cx="9173261" cy="226729"/>
          </a:xfrm>
          <a:prstGeom prst="rect">
            <a:avLst/>
          </a:prstGeom>
        </p:spPr>
        <p:txBody>
          <a:bodyPr wrap="square" anchor="b" anchorCtr="0">
            <a:spAutoFit/>
          </a:bodyPr>
          <a:lstStyle>
            <a:lvl1pPr marL="254706" indent="-254706">
              <a:spcBef>
                <a:spcPts val="0"/>
              </a:spcBef>
              <a:buFont typeface="+mj-lt"/>
              <a:buAutoNum type="arabicParenBoth"/>
              <a:defRPr sz="800" b="0" baseline="0">
                <a:latin typeface="Arial" pitchFamily="34" charset="0"/>
                <a:cs typeface="Arial" pitchFamily="34" charset="0"/>
              </a:defRPr>
            </a:lvl1pPr>
            <a:lvl2pPr>
              <a:defRPr sz="900">
                <a:latin typeface="Arial" pitchFamily="34" charset="0"/>
                <a:cs typeface="Arial" pitchFamily="34" charset="0"/>
              </a:defRPr>
            </a:lvl2pPr>
            <a:lvl3pPr>
              <a:defRPr sz="900">
                <a:latin typeface="Arial" pitchFamily="34" charset="0"/>
                <a:cs typeface="Arial" pitchFamily="34" charset="0"/>
              </a:defRPr>
            </a:lvl3pPr>
            <a:lvl4pPr>
              <a:defRPr sz="900">
                <a:latin typeface="Arial" pitchFamily="34" charset="0"/>
                <a:cs typeface="Arial" pitchFamily="34" charset="0"/>
              </a:defRPr>
            </a:lvl4pPr>
            <a:lvl5pPr>
              <a:defRPr sz="900">
                <a:latin typeface="Arial" pitchFamily="34" charset="0"/>
                <a:cs typeface="Arial" pitchFamily="34" charset="0"/>
              </a:defRPr>
            </a:lvl5pPr>
          </a:lstStyle>
          <a:p>
            <a:pPr lvl="0"/>
            <a:r>
              <a:rPr lang="en-US" dirty="0"/>
              <a:t>[Footnote]</a:t>
            </a:r>
          </a:p>
        </p:txBody>
      </p:sp>
      <p:sp>
        <p:nvSpPr>
          <p:cNvPr id="26" name="Text Placeholder 21"/>
          <p:cNvSpPr>
            <a:spLocks noGrp="1"/>
          </p:cNvSpPr>
          <p:nvPr userDrawn="1">
            <p:ph type="body" sz="quarter" idx="13"/>
          </p:nvPr>
        </p:nvSpPr>
        <p:spPr>
          <a:xfrm>
            <a:off x="432512" y="820421"/>
            <a:ext cx="9152079" cy="464185"/>
          </a:xfrm>
          <a:prstGeom prst="rect">
            <a:avLst/>
          </a:prstGeom>
        </p:spPr>
        <p:txBody>
          <a:bodyPr tIns="155448" anchor="t" anchorCtr="0">
            <a:noAutofit/>
          </a:bodyPr>
          <a:lstStyle>
            <a:lvl1pPr marL="0" indent="0" algn="l" rtl="0" eaLnBrk="0" fontAlgn="base" hangingPunct="0">
              <a:lnSpc>
                <a:spcPct val="100000"/>
              </a:lnSpc>
              <a:spcBef>
                <a:spcPts val="1114"/>
              </a:spcBef>
              <a:spcAft>
                <a:spcPct val="0"/>
              </a:spcAft>
              <a:buClrTx/>
              <a:buSzPct val="100000"/>
              <a:buFontTx/>
              <a:buNone/>
              <a:defRPr lang="en-US" sz="1800" i="1" kern="1200" baseline="0" dirty="0" smtClean="0">
                <a:solidFill>
                  <a:schemeClr val="tx1"/>
                </a:solidFill>
                <a:latin typeface="Arial" pitchFamily="34" charset="0"/>
                <a:ea typeface="+mn-ea"/>
                <a:cs typeface="+mn-cs"/>
              </a:defRPr>
            </a:lvl1pPr>
            <a:lvl2pPr marL="636765" indent="-254706" algn="l" rtl="0" eaLnBrk="0" fontAlgn="base" hangingPunct="0">
              <a:lnSpc>
                <a:spcPct val="100000"/>
              </a:lnSpc>
              <a:spcBef>
                <a:spcPts val="1114"/>
              </a:spcBef>
              <a:spcAft>
                <a:spcPct val="0"/>
              </a:spcAft>
              <a:buClrTx/>
              <a:buSzPct val="100000"/>
              <a:defRPr lang="en-US" sz="1300" kern="1200" baseline="0" dirty="0" smtClean="0">
                <a:solidFill>
                  <a:schemeClr val="tx1"/>
                </a:solidFill>
                <a:latin typeface="Arial" pitchFamily="34" charset="0"/>
                <a:ea typeface="+mn-ea"/>
                <a:cs typeface="+mn-cs"/>
              </a:defRPr>
            </a:lvl2pPr>
            <a:lvl3pPr marL="1018824" indent="-254706" algn="l" rtl="0" eaLnBrk="0" fontAlgn="base" hangingPunct="0">
              <a:lnSpc>
                <a:spcPct val="100000"/>
              </a:lnSpc>
              <a:spcBef>
                <a:spcPts val="1114"/>
              </a:spcBef>
              <a:spcAft>
                <a:spcPct val="0"/>
              </a:spcAft>
              <a:buClrTx/>
              <a:buSzPct val="100000"/>
              <a:buFont typeface="Courier New" pitchFamily="49" charset="0"/>
              <a:buChar char="o"/>
              <a:defRPr lang="en-US" sz="1200" kern="1200" baseline="0" dirty="0" smtClean="0">
                <a:solidFill>
                  <a:schemeClr val="tx1"/>
                </a:solidFill>
                <a:latin typeface="Arial" pitchFamily="34" charset="0"/>
                <a:ea typeface="+mn-ea"/>
                <a:cs typeface="+mn-cs"/>
              </a:defRPr>
            </a:lvl3pPr>
            <a:lvl4pPr marL="1400884" indent="-254706" algn="l" rtl="0" eaLnBrk="0" fontAlgn="base" hangingPunct="0">
              <a:lnSpc>
                <a:spcPct val="100000"/>
              </a:lnSpc>
              <a:spcBef>
                <a:spcPts val="1114"/>
              </a:spcBef>
              <a:spcAft>
                <a:spcPct val="0"/>
              </a:spcAft>
              <a:buClrTx/>
              <a:buSzPct val="100000"/>
              <a:buFont typeface="Wingdings" pitchFamily="2" charset="2"/>
              <a:buChar char="§"/>
              <a:defRPr lang="en-US" sz="1100" kern="1200" baseline="0" dirty="0" smtClean="0">
                <a:solidFill>
                  <a:schemeClr val="tx1"/>
                </a:solidFill>
                <a:latin typeface="Arial" pitchFamily="34" charset="0"/>
                <a:ea typeface="+mn-ea"/>
                <a:cs typeface="+mn-cs"/>
              </a:defRPr>
            </a:lvl4pPr>
            <a:lvl5pPr marL="1782943" indent="-254706" algn="l" rtl="0" eaLnBrk="0" fontAlgn="base" hangingPunct="0">
              <a:lnSpc>
                <a:spcPct val="100000"/>
              </a:lnSpc>
              <a:spcBef>
                <a:spcPts val="1114"/>
              </a:spcBef>
              <a:spcAft>
                <a:spcPct val="0"/>
              </a:spcAft>
              <a:buClrTx/>
              <a:buSzPct val="100000"/>
              <a:buFont typeface="Arial" pitchFamily="34" charset="0"/>
              <a:buChar char="–"/>
              <a:defRPr lang="en-US" sz="1000" kern="1200" baseline="0" dirty="0">
                <a:solidFill>
                  <a:schemeClr val="tx1"/>
                </a:solidFill>
                <a:latin typeface="Arial" pitchFamily="34" charset="0"/>
                <a:ea typeface="+mn-ea"/>
                <a:cs typeface="+mn-cs"/>
              </a:defRPr>
            </a:lvl5pPr>
          </a:lstStyle>
          <a:p>
            <a:pPr lvl="0"/>
            <a:r>
              <a:rPr lang="en-US" dirty="0"/>
              <a:t>Click to edit Master text styles</a:t>
            </a:r>
          </a:p>
        </p:txBody>
      </p:sp>
      <p:sp>
        <p:nvSpPr>
          <p:cNvPr id="24" name="Rectangle 10"/>
          <p:cNvSpPr>
            <a:spLocks noChangeArrowheads="1"/>
          </p:cNvSpPr>
          <p:nvPr userDrawn="1">
            <p:custDataLst>
              <p:tags r:id="rId1"/>
            </p:custDataLst>
          </p:nvPr>
        </p:nvSpPr>
        <p:spPr bwMode="auto">
          <a:xfrm>
            <a:off x="-1684990" y="3864695"/>
            <a:ext cx="1079799" cy="332293"/>
          </a:xfrm>
          <a:prstGeom prst="rect">
            <a:avLst/>
          </a:prstGeom>
          <a:solidFill>
            <a:srgbClr val="008986"/>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0   137   134</a:t>
            </a:r>
          </a:p>
        </p:txBody>
      </p:sp>
      <p:sp>
        <p:nvSpPr>
          <p:cNvPr id="25" name="Rectangle 2"/>
          <p:cNvSpPr>
            <a:spLocks noChangeArrowheads="1"/>
          </p:cNvSpPr>
          <p:nvPr userDrawn="1">
            <p:custDataLst>
              <p:tags r:id="rId2"/>
            </p:custDataLst>
          </p:nvPr>
        </p:nvSpPr>
        <p:spPr bwMode="auto">
          <a:xfrm>
            <a:off x="-1684990" y="6440866"/>
            <a:ext cx="1079799" cy="332293"/>
          </a:xfrm>
          <a:prstGeom prst="rect">
            <a:avLst/>
          </a:prstGeom>
          <a:solidFill>
            <a:srgbClr val="231F20"/>
          </a:solidFill>
          <a:ln w="6350">
            <a:solidFill>
              <a:schemeClr val="bg1"/>
            </a:solidFill>
            <a:miter lim="800000"/>
            <a:headEnd/>
            <a:tailEnd/>
          </a:ln>
        </p:spPr>
        <p:txBody>
          <a:bodyPr wrap="none" anchor="ctr"/>
          <a:lstStyle/>
          <a:p>
            <a:pPr algn="ctr" fontAlgn="base">
              <a:spcBef>
                <a:spcPct val="0"/>
              </a:spcBef>
              <a:spcAft>
                <a:spcPct val="0"/>
              </a:spcAft>
              <a:tabLst>
                <a:tab pos="65446" algn="l"/>
              </a:tabLst>
            </a:pPr>
            <a:r>
              <a:rPr lang="en-US" sz="1000" b="1" dirty="0">
                <a:solidFill>
                  <a:srgbClr val="FFFFFF"/>
                </a:solidFill>
                <a:latin typeface="Arial" pitchFamily="34" charset="0"/>
                <a:ea typeface="ＭＳ Ｐゴシック"/>
                <a:cs typeface="Arial" pitchFamily="34" charset="0"/>
              </a:rPr>
              <a:t>	35   31   32</a:t>
            </a:r>
          </a:p>
        </p:txBody>
      </p:sp>
      <p:sp>
        <p:nvSpPr>
          <p:cNvPr id="29" name="Rectangle 5"/>
          <p:cNvSpPr>
            <a:spLocks noChangeArrowheads="1"/>
          </p:cNvSpPr>
          <p:nvPr userDrawn="1">
            <p:custDataLst>
              <p:tags r:id="rId3"/>
            </p:custDataLst>
          </p:nvPr>
        </p:nvSpPr>
        <p:spPr bwMode="auto">
          <a:xfrm>
            <a:off x="-1684990" y="4968770"/>
            <a:ext cx="1079799" cy="332293"/>
          </a:xfrm>
          <a:prstGeom prst="rect">
            <a:avLst/>
          </a:prstGeom>
          <a:solidFill>
            <a:srgbClr val="A9B089"/>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169   176   137</a:t>
            </a:r>
          </a:p>
        </p:txBody>
      </p:sp>
      <p:sp>
        <p:nvSpPr>
          <p:cNvPr id="45" name="Rectangle 22"/>
          <p:cNvSpPr>
            <a:spLocks noChangeArrowheads="1"/>
          </p:cNvSpPr>
          <p:nvPr userDrawn="1">
            <p:custDataLst>
              <p:tags r:id="rId4"/>
            </p:custDataLst>
          </p:nvPr>
        </p:nvSpPr>
        <p:spPr bwMode="auto">
          <a:xfrm>
            <a:off x="-1683722" y="2024570"/>
            <a:ext cx="1077265" cy="332293"/>
          </a:xfrm>
          <a:prstGeom prst="rect">
            <a:avLst/>
          </a:prstGeom>
          <a:solidFill>
            <a:srgbClr val="E47200"/>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228   114   0</a:t>
            </a:r>
          </a:p>
        </p:txBody>
      </p:sp>
      <p:sp>
        <p:nvSpPr>
          <p:cNvPr id="46" name="Rectangle 34"/>
          <p:cNvSpPr>
            <a:spLocks noChangeArrowheads="1"/>
          </p:cNvSpPr>
          <p:nvPr userDrawn="1">
            <p:custDataLst>
              <p:tags r:id="rId5"/>
            </p:custDataLst>
          </p:nvPr>
        </p:nvSpPr>
        <p:spPr bwMode="auto">
          <a:xfrm>
            <a:off x="-1684990" y="3496670"/>
            <a:ext cx="1079799" cy="332293"/>
          </a:xfrm>
          <a:prstGeom prst="rect">
            <a:avLst/>
          </a:prstGeom>
          <a:solidFill>
            <a:srgbClr val="AFAFAF"/>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175</a:t>
            </a:r>
            <a:r>
              <a:rPr lang="en-US" sz="1000" b="1" baseline="0" dirty="0">
                <a:solidFill>
                  <a:srgbClr val="FFFFFF"/>
                </a:solidFill>
                <a:latin typeface="Arial" pitchFamily="34" charset="0"/>
                <a:ea typeface="ＭＳ Ｐゴシック"/>
                <a:cs typeface="Arial" pitchFamily="34" charset="0"/>
              </a:rPr>
              <a:t>   </a:t>
            </a:r>
            <a:r>
              <a:rPr lang="en-US" sz="1000" b="1" dirty="0">
                <a:solidFill>
                  <a:srgbClr val="FFFFFF"/>
                </a:solidFill>
                <a:latin typeface="Arial" pitchFamily="34" charset="0"/>
                <a:ea typeface="ＭＳ Ｐゴシック"/>
                <a:cs typeface="Arial" pitchFamily="34" charset="0"/>
              </a:rPr>
              <a:t>175   175</a:t>
            </a:r>
          </a:p>
        </p:txBody>
      </p:sp>
      <p:sp>
        <p:nvSpPr>
          <p:cNvPr id="47" name="Rectangle 34"/>
          <p:cNvSpPr>
            <a:spLocks noChangeArrowheads="1"/>
          </p:cNvSpPr>
          <p:nvPr userDrawn="1">
            <p:custDataLst>
              <p:tags r:id="rId6"/>
            </p:custDataLst>
          </p:nvPr>
        </p:nvSpPr>
        <p:spPr bwMode="auto">
          <a:xfrm>
            <a:off x="-1684990" y="5704820"/>
            <a:ext cx="1079799" cy="332293"/>
          </a:xfrm>
          <a:prstGeom prst="rect">
            <a:avLst/>
          </a:prstGeom>
          <a:solidFill>
            <a:srgbClr val="CA8CB8"/>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chemeClr val="tx1"/>
                </a:solidFill>
                <a:latin typeface="Arial" pitchFamily="34" charset="0"/>
                <a:ea typeface="ＭＳ Ｐゴシック"/>
                <a:cs typeface="Arial" pitchFamily="34" charset="0"/>
              </a:rPr>
              <a:t>202   140   184</a:t>
            </a:r>
          </a:p>
        </p:txBody>
      </p:sp>
      <p:sp>
        <p:nvSpPr>
          <p:cNvPr id="48" name="Rectangle 25"/>
          <p:cNvSpPr>
            <a:spLocks noChangeArrowheads="1"/>
          </p:cNvSpPr>
          <p:nvPr userDrawn="1">
            <p:custDataLst>
              <p:tags r:id="rId7"/>
            </p:custDataLst>
          </p:nvPr>
        </p:nvSpPr>
        <p:spPr bwMode="auto">
          <a:xfrm>
            <a:off x="-1684990" y="4232720"/>
            <a:ext cx="1079799" cy="332293"/>
          </a:xfrm>
          <a:prstGeom prst="rect">
            <a:avLst/>
          </a:prstGeom>
          <a:solidFill>
            <a:srgbClr val="78B257"/>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120   178   87</a:t>
            </a:r>
          </a:p>
        </p:txBody>
      </p:sp>
      <p:sp>
        <p:nvSpPr>
          <p:cNvPr id="49" name="Rectangle 23"/>
          <p:cNvSpPr>
            <a:spLocks noChangeArrowheads="1"/>
          </p:cNvSpPr>
          <p:nvPr userDrawn="1">
            <p:custDataLst>
              <p:tags r:id="rId8"/>
            </p:custDataLst>
          </p:nvPr>
        </p:nvSpPr>
        <p:spPr bwMode="auto">
          <a:xfrm>
            <a:off x="-1684990" y="2392595"/>
            <a:ext cx="1079799" cy="332293"/>
          </a:xfrm>
          <a:prstGeom prst="rect">
            <a:avLst/>
          </a:prstGeom>
          <a:solidFill>
            <a:srgbClr val="6B2146"/>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107   33   70</a:t>
            </a:r>
          </a:p>
        </p:txBody>
      </p:sp>
      <p:sp>
        <p:nvSpPr>
          <p:cNvPr id="50" name="Rectangle 34"/>
          <p:cNvSpPr>
            <a:spLocks noChangeArrowheads="1"/>
          </p:cNvSpPr>
          <p:nvPr userDrawn="1">
            <p:custDataLst>
              <p:tags r:id="rId9"/>
            </p:custDataLst>
          </p:nvPr>
        </p:nvSpPr>
        <p:spPr bwMode="auto">
          <a:xfrm>
            <a:off x="-1684990" y="6072845"/>
            <a:ext cx="1079799" cy="332293"/>
          </a:xfrm>
          <a:prstGeom prst="rect">
            <a:avLst/>
          </a:prstGeom>
          <a:solidFill>
            <a:srgbClr val="666699"/>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102   102   153</a:t>
            </a:r>
          </a:p>
        </p:txBody>
      </p:sp>
      <p:sp>
        <p:nvSpPr>
          <p:cNvPr id="51" name="Rectangle 8"/>
          <p:cNvSpPr>
            <a:spLocks noChangeArrowheads="1"/>
          </p:cNvSpPr>
          <p:nvPr userDrawn="1">
            <p:custDataLst>
              <p:tags r:id="rId10"/>
            </p:custDataLst>
          </p:nvPr>
        </p:nvSpPr>
        <p:spPr bwMode="auto">
          <a:xfrm>
            <a:off x="-1684990" y="4600745"/>
            <a:ext cx="1079799" cy="332293"/>
          </a:xfrm>
          <a:prstGeom prst="rect">
            <a:avLst/>
          </a:prstGeom>
          <a:solidFill>
            <a:srgbClr val="D4002F"/>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212   0   47</a:t>
            </a:r>
          </a:p>
        </p:txBody>
      </p:sp>
      <p:sp>
        <p:nvSpPr>
          <p:cNvPr id="52" name="Rectangle 16"/>
          <p:cNvSpPr>
            <a:spLocks noChangeArrowheads="1"/>
          </p:cNvSpPr>
          <p:nvPr userDrawn="1">
            <p:custDataLst>
              <p:tags r:id="rId11"/>
            </p:custDataLst>
          </p:nvPr>
        </p:nvSpPr>
        <p:spPr bwMode="auto">
          <a:xfrm>
            <a:off x="-1683720" y="1656545"/>
            <a:ext cx="1077261" cy="332293"/>
          </a:xfrm>
          <a:prstGeom prst="rect">
            <a:avLst/>
          </a:prstGeom>
          <a:solidFill>
            <a:srgbClr val="FFCC00"/>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chemeClr val="tx1"/>
                </a:solidFill>
                <a:latin typeface="Arial" pitchFamily="34" charset="0"/>
                <a:ea typeface="ＭＳ Ｐゴシック"/>
                <a:cs typeface="Arial" pitchFamily="34" charset="0"/>
              </a:rPr>
              <a:t>255   204   0</a:t>
            </a:r>
          </a:p>
        </p:txBody>
      </p:sp>
      <p:sp>
        <p:nvSpPr>
          <p:cNvPr id="53" name="Rectangle 13"/>
          <p:cNvSpPr>
            <a:spLocks noChangeArrowheads="1"/>
          </p:cNvSpPr>
          <p:nvPr userDrawn="1">
            <p:custDataLst>
              <p:tags r:id="rId12"/>
            </p:custDataLst>
          </p:nvPr>
        </p:nvSpPr>
        <p:spPr bwMode="auto">
          <a:xfrm>
            <a:off x="-1684990" y="3128645"/>
            <a:ext cx="1079799" cy="332293"/>
          </a:xfrm>
          <a:prstGeom prst="rect">
            <a:avLst/>
          </a:prstGeom>
          <a:solidFill>
            <a:srgbClr val="00703C"/>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0   112   60</a:t>
            </a:r>
          </a:p>
        </p:txBody>
      </p:sp>
      <p:sp>
        <p:nvSpPr>
          <p:cNvPr id="54" name="Rectangle 34"/>
          <p:cNvSpPr>
            <a:spLocks noChangeArrowheads="1"/>
          </p:cNvSpPr>
          <p:nvPr userDrawn="1">
            <p:custDataLst>
              <p:tags r:id="rId13"/>
            </p:custDataLst>
          </p:nvPr>
        </p:nvSpPr>
        <p:spPr bwMode="auto">
          <a:xfrm>
            <a:off x="-1684990" y="2760620"/>
            <a:ext cx="1079799" cy="332293"/>
          </a:xfrm>
          <a:prstGeom prst="rect">
            <a:avLst/>
          </a:prstGeom>
          <a:solidFill>
            <a:srgbClr val="CCD7EA"/>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latin typeface="Arial" pitchFamily="34" charset="0"/>
                <a:ea typeface="ＭＳ Ｐゴシック"/>
                <a:cs typeface="Arial" pitchFamily="34" charset="0"/>
              </a:rPr>
              <a:t>204   215   234</a:t>
            </a:r>
          </a:p>
        </p:txBody>
      </p:sp>
      <p:sp>
        <p:nvSpPr>
          <p:cNvPr id="55" name="Rectangle 22"/>
          <p:cNvSpPr>
            <a:spLocks noChangeArrowheads="1"/>
          </p:cNvSpPr>
          <p:nvPr userDrawn="1">
            <p:custDataLst>
              <p:tags r:id="rId14"/>
            </p:custDataLst>
          </p:nvPr>
        </p:nvSpPr>
        <p:spPr bwMode="auto">
          <a:xfrm>
            <a:off x="-1684990" y="5336795"/>
            <a:ext cx="1079799" cy="332293"/>
          </a:xfrm>
          <a:prstGeom prst="rect">
            <a:avLst/>
          </a:prstGeom>
          <a:solidFill>
            <a:srgbClr val="5E6E66"/>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94   110   102</a:t>
            </a:r>
          </a:p>
        </p:txBody>
      </p:sp>
      <p:sp>
        <p:nvSpPr>
          <p:cNvPr id="56" name="TextBox 55"/>
          <p:cNvSpPr txBox="1"/>
          <p:nvPr userDrawn="1"/>
        </p:nvSpPr>
        <p:spPr>
          <a:xfrm>
            <a:off x="-1815652" y="524522"/>
            <a:ext cx="1373052" cy="338554"/>
          </a:xfrm>
          <a:prstGeom prst="rect">
            <a:avLst/>
          </a:prstGeom>
          <a:noFill/>
        </p:spPr>
        <p:txBody>
          <a:bodyPr wrap="square" rtlCol="0">
            <a:spAutoFit/>
          </a:bodyPr>
          <a:lstStyle/>
          <a:p>
            <a:pPr algn="ctr"/>
            <a:r>
              <a:rPr lang="en-US" sz="1600" dirty="0"/>
              <a:t>RGB Values</a:t>
            </a:r>
          </a:p>
        </p:txBody>
      </p:sp>
      <p:sp>
        <p:nvSpPr>
          <p:cNvPr id="57" name="Rectangle 56"/>
          <p:cNvSpPr>
            <a:spLocks noChangeArrowheads="1"/>
          </p:cNvSpPr>
          <p:nvPr userDrawn="1">
            <p:custDataLst>
              <p:tags r:id="rId15"/>
            </p:custDataLst>
          </p:nvPr>
        </p:nvSpPr>
        <p:spPr bwMode="auto">
          <a:xfrm>
            <a:off x="-1683722" y="1288520"/>
            <a:ext cx="1077265" cy="332293"/>
          </a:xfrm>
          <a:prstGeom prst="rect">
            <a:avLst/>
          </a:prstGeom>
          <a:solidFill>
            <a:schemeClr val="accent2"/>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100  135   190</a:t>
            </a:r>
          </a:p>
        </p:txBody>
      </p:sp>
      <p:sp>
        <p:nvSpPr>
          <p:cNvPr id="58" name="Rectangle 34"/>
          <p:cNvSpPr>
            <a:spLocks noChangeArrowheads="1"/>
          </p:cNvSpPr>
          <p:nvPr userDrawn="1">
            <p:custDataLst>
              <p:tags r:id="rId16"/>
            </p:custDataLst>
          </p:nvPr>
        </p:nvSpPr>
        <p:spPr bwMode="auto">
          <a:xfrm>
            <a:off x="-1683721" y="921560"/>
            <a:ext cx="1077261" cy="331228"/>
          </a:xfrm>
          <a:prstGeom prst="rect">
            <a:avLst/>
          </a:prstGeom>
          <a:solidFill>
            <a:srgbClr val="012069"/>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 1</a:t>
            </a:r>
            <a:r>
              <a:rPr lang="en-US" sz="1000" b="1" baseline="0" dirty="0">
                <a:solidFill>
                  <a:srgbClr val="FFFFFF"/>
                </a:solidFill>
                <a:latin typeface="Arial" pitchFamily="34" charset="0"/>
                <a:ea typeface="ＭＳ Ｐゴシック"/>
                <a:cs typeface="Arial" pitchFamily="34" charset="0"/>
              </a:rPr>
              <a:t>  </a:t>
            </a:r>
            <a:r>
              <a:rPr lang="en-US" sz="1000" b="1" dirty="0">
                <a:solidFill>
                  <a:srgbClr val="FFFFFF"/>
                </a:solidFill>
                <a:latin typeface="Arial" pitchFamily="34" charset="0"/>
                <a:ea typeface="ＭＳ Ｐゴシック"/>
                <a:cs typeface="Arial" pitchFamily="34" charset="0"/>
              </a:rPr>
              <a:t> 32   105</a:t>
            </a:r>
          </a:p>
        </p:txBody>
      </p:sp>
    </p:spTree>
    <p:extLst>
      <p:ext uri="{BB962C8B-B14F-4D97-AF65-F5344CB8AC3E}">
        <p14:creationId xmlns:p14="http://schemas.microsoft.com/office/powerpoint/2010/main" val="899133196"/>
      </p:ext>
    </p:extLst>
  </p:cSld>
  <p:clrMapOvr>
    <a:masterClrMapping/>
  </p:clrMapOvr>
  <p:extLst>
    <p:ext uri="{DCECCB84-F9BA-43D5-87BE-67443E8EF086}">
      <p15:sldGuideLst xmlns:p15="http://schemas.microsoft.com/office/powerpoint/2012/main">
        <p15:guide id="1" orient="horz" pos="720">
          <p15:clr>
            <a:srgbClr val="FBAE40"/>
          </p15:clr>
        </p15:guide>
        <p15:guide id="3" pos="5496">
          <p15:clr>
            <a:srgbClr val="FBAE40"/>
          </p15:clr>
        </p15:guide>
        <p15:guide id="4" orient="horz" pos="93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ne Object Full page">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2" name="Text Placeholder 21"/>
          <p:cNvSpPr>
            <a:spLocks noGrp="1"/>
          </p:cNvSpPr>
          <p:nvPr>
            <p:ph type="body" sz="quarter" idx="13"/>
          </p:nvPr>
        </p:nvSpPr>
        <p:spPr>
          <a:xfrm>
            <a:off x="432512" y="820421"/>
            <a:ext cx="9152079" cy="464185"/>
          </a:xfrm>
          <a:prstGeom prst="rect">
            <a:avLst/>
          </a:prstGeom>
        </p:spPr>
        <p:txBody>
          <a:bodyPr tIns="155448" anchor="t" anchorCtr="0">
            <a:noAutofit/>
          </a:bodyPr>
          <a:lstStyle>
            <a:lvl1pPr marL="0" indent="0" algn="l" rtl="0" eaLnBrk="0" fontAlgn="base" hangingPunct="0">
              <a:lnSpc>
                <a:spcPct val="100000"/>
              </a:lnSpc>
              <a:spcBef>
                <a:spcPts val="1114"/>
              </a:spcBef>
              <a:spcAft>
                <a:spcPct val="0"/>
              </a:spcAft>
              <a:buClrTx/>
              <a:buSzPct val="100000"/>
              <a:buFontTx/>
              <a:buNone/>
              <a:defRPr lang="en-US" sz="1800" i="1" kern="1200" baseline="0" dirty="0" smtClean="0">
                <a:solidFill>
                  <a:schemeClr val="tx1"/>
                </a:solidFill>
                <a:latin typeface="Arial" pitchFamily="34" charset="0"/>
                <a:ea typeface="+mn-ea"/>
                <a:cs typeface="+mn-cs"/>
              </a:defRPr>
            </a:lvl1pPr>
            <a:lvl2pPr marL="636765" indent="-254706" algn="l" rtl="0" eaLnBrk="0" fontAlgn="base" hangingPunct="0">
              <a:lnSpc>
                <a:spcPct val="100000"/>
              </a:lnSpc>
              <a:spcBef>
                <a:spcPts val="1114"/>
              </a:spcBef>
              <a:spcAft>
                <a:spcPct val="0"/>
              </a:spcAft>
              <a:buClrTx/>
              <a:buSzPct val="100000"/>
              <a:defRPr lang="en-US" sz="1300" kern="1200" baseline="0" dirty="0" smtClean="0">
                <a:solidFill>
                  <a:schemeClr val="tx1"/>
                </a:solidFill>
                <a:latin typeface="Arial" pitchFamily="34" charset="0"/>
                <a:ea typeface="+mn-ea"/>
                <a:cs typeface="+mn-cs"/>
              </a:defRPr>
            </a:lvl2pPr>
            <a:lvl3pPr marL="1018824" indent="-254706" algn="l" rtl="0" eaLnBrk="0" fontAlgn="base" hangingPunct="0">
              <a:lnSpc>
                <a:spcPct val="100000"/>
              </a:lnSpc>
              <a:spcBef>
                <a:spcPts val="1114"/>
              </a:spcBef>
              <a:spcAft>
                <a:spcPct val="0"/>
              </a:spcAft>
              <a:buClrTx/>
              <a:buSzPct val="100000"/>
              <a:buFont typeface="Courier New" pitchFamily="49" charset="0"/>
              <a:buChar char="o"/>
              <a:defRPr lang="en-US" sz="1200" kern="1200" baseline="0" dirty="0" smtClean="0">
                <a:solidFill>
                  <a:schemeClr val="tx1"/>
                </a:solidFill>
                <a:latin typeface="Arial" pitchFamily="34" charset="0"/>
                <a:ea typeface="+mn-ea"/>
                <a:cs typeface="+mn-cs"/>
              </a:defRPr>
            </a:lvl3pPr>
            <a:lvl4pPr marL="1400884" indent="-254706" algn="l" rtl="0" eaLnBrk="0" fontAlgn="base" hangingPunct="0">
              <a:lnSpc>
                <a:spcPct val="100000"/>
              </a:lnSpc>
              <a:spcBef>
                <a:spcPts val="1114"/>
              </a:spcBef>
              <a:spcAft>
                <a:spcPct val="0"/>
              </a:spcAft>
              <a:buClrTx/>
              <a:buSzPct val="100000"/>
              <a:buFont typeface="Wingdings" pitchFamily="2" charset="2"/>
              <a:buChar char="§"/>
              <a:defRPr lang="en-US" sz="1100" kern="1200" baseline="0" dirty="0" smtClean="0">
                <a:solidFill>
                  <a:schemeClr val="tx1"/>
                </a:solidFill>
                <a:latin typeface="Arial" pitchFamily="34" charset="0"/>
                <a:ea typeface="+mn-ea"/>
                <a:cs typeface="+mn-cs"/>
              </a:defRPr>
            </a:lvl4pPr>
            <a:lvl5pPr marL="1782943" indent="-254706" algn="l" rtl="0" eaLnBrk="0" fontAlgn="base" hangingPunct="0">
              <a:lnSpc>
                <a:spcPct val="100000"/>
              </a:lnSpc>
              <a:spcBef>
                <a:spcPts val="1114"/>
              </a:spcBef>
              <a:spcAft>
                <a:spcPct val="0"/>
              </a:spcAft>
              <a:buClrTx/>
              <a:buSzPct val="100000"/>
              <a:buFont typeface="Arial" pitchFamily="34" charset="0"/>
              <a:buChar char="–"/>
              <a:defRPr lang="en-US" sz="1000" kern="1200" baseline="0" dirty="0">
                <a:solidFill>
                  <a:schemeClr val="tx1"/>
                </a:solidFill>
                <a:latin typeface="Arial" pitchFamily="34" charset="0"/>
                <a:ea typeface="+mn-ea"/>
                <a:cs typeface="+mn-cs"/>
              </a:defRPr>
            </a:lvl5pPr>
          </a:lstStyle>
          <a:p>
            <a:pPr lvl="0"/>
            <a:r>
              <a:rPr lang="en-US" dirty="0"/>
              <a:t>Click to edit Master text styles</a:t>
            </a:r>
          </a:p>
        </p:txBody>
      </p:sp>
      <p:sp>
        <p:nvSpPr>
          <p:cNvPr id="24" name="Text Placeholder 23"/>
          <p:cNvSpPr>
            <a:spLocks noGrp="1"/>
          </p:cNvSpPr>
          <p:nvPr>
            <p:ph type="body" sz="quarter" idx="14" hasCustomPrompt="1"/>
          </p:nvPr>
        </p:nvSpPr>
        <p:spPr>
          <a:xfrm>
            <a:off x="432511" y="6995161"/>
            <a:ext cx="9164879" cy="226729"/>
          </a:xfrm>
          <a:prstGeom prst="rect">
            <a:avLst/>
          </a:prstGeom>
        </p:spPr>
        <p:txBody>
          <a:bodyPr wrap="square" anchor="b" anchorCtr="0">
            <a:spAutoFit/>
          </a:bodyPr>
          <a:lstStyle>
            <a:lvl1pPr marL="254706" indent="-254706">
              <a:spcBef>
                <a:spcPts val="0"/>
              </a:spcBef>
              <a:buFont typeface="+mj-lt"/>
              <a:buAutoNum type="arabicParenBoth"/>
              <a:defRPr sz="800" b="0" baseline="0">
                <a:latin typeface="Arial" pitchFamily="34" charset="0"/>
                <a:cs typeface="Arial" pitchFamily="34" charset="0"/>
              </a:defRPr>
            </a:lvl1pPr>
            <a:lvl2pPr>
              <a:defRPr sz="900">
                <a:latin typeface="Arial" pitchFamily="34" charset="0"/>
                <a:cs typeface="Arial" pitchFamily="34" charset="0"/>
              </a:defRPr>
            </a:lvl2pPr>
            <a:lvl3pPr>
              <a:defRPr sz="900">
                <a:latin typeface="Arial" pitchFamily="34" charset="0"/>
                <a:cs typeface="Arial" pitchFamily="34" charset="0"/>
              </a:defRPr>
            </a:lvl3pPr>
            <a:lvl4pPr>
              <a:defRPr sz="900">
                <a:latin typeface="Arial" pitchFamily="34" charset="0"/>
                <a:cs typeface="Arial" pitchFamily="34" charset="0"/>
              </a:defRPr>
            </a:lvl4pPr>
            <a:lvl5pPr>
              <a:defRPr sz="900">
                <a:latin typeface="Arial" pitchFamily="34" charset="0"/>
                <a:cs typeface="Arial" pitchFamily="34" charset="0"/>
              </a:defRPr>
            </a:lvl5pPr>
          </a:lstStyle>
          <a:p>
            <a:pPr lvl="0"/>
            <a:r>
              <a:rPr lang="en-US" dirty="0"/>
              <a:t>[Footnote]</a:t>
            </a:r>
          </a:p>
        </p:txBody>
      </p:sp>
      <p:sp>
        <p:nvSpPr>
          <p:cNvPr id="10" name="Title 9"/>
          <p:cNvSpPr>
            <a:spLocks noGrp="1"/>
          </p:cNvSpPr>
          <p:nvPr>
            <p:ph type="title"/>
          </p:nvPr>
        </p:nvSpPr>
        <p:spPr>
          <a:xfrm>
            <a:off x="434817" y="259080"/>
            <a:ext cx="9162573" cy="518160"/>
          </a:xfrm>
          <a:prstGeom prst="rect">
            <a:avLst/>
          </a:prstGeom>
        </p:spPr>
        <p:txBody>
          <a:bodyPr anchor="b" anchorCtr="0"/>
          <a:lstStyle>
            <a:lvl1pPr algn="l">
              <a:defRPr sz="2200" b="1">
                <a:solidFill>
                  <a:schemeClr val="tx1"/>
                </a:solidFill>
                <a:latin typeface="Arial" pitchFamily="34" charset="0"/>
                <a:cs typeface="Arial" pitchFamily="34" charset="0"/>
              </a:defRPr>
            </a:lvl1pPr>
          </a:lstStyle>
          <a:p>
            <a:r>
              <a:rPr lang="en-US" dirty="0"/>
              <a:t>Click to edit Master title style</a:t>
            </a:r>
          </a:p>
        </p:txBody>
      </p:sp>
      <p:sp>
        <p:nvSpPr>
          <p:cNvPr id="13" name="Content Placeholder 2"/>
          <p:cNvSpPr>
            <a:spLocks noGrp="1"/>
          </p:cNvSpPr>
          <p:nvPr>
            <p:ph idx="1"/>
          </p:nvPr>
        </p:nvSpPr>
        <p:spPr>
          <a:xfrm>
            <a:off x="432511" y="1399033"/>
            <a:ext cx="9164879" cy="5596128"/>
          </a:xfrm>
          <a:prstGeom prst="rect">
            <a:avLst/>
          </a:prstGeom>
        </p:spPr>
        <p:txBody>
          <a:bodyPr/>
          <a:lstStyle>
            <a:lvl1pPr marL="152824" indent="-152824">
              <a:defRPr sz="1600">
                <a:latin typeface="Arial" panose="020B0604020202020204" pitchFamily="34" charset="0"/>
                <a:cs typeface="Arial" panose="020B0604020202020204" pitchFamily="34" charset="0"/>
              </a:defRPr>
            </a:lvl1pPr>
            <a:lvl2pPr marL="407530">
              <a:defRPr sz="1600">
                <a:latin typeface="Arial" panose="020B0604020202020204" pitchFamily="34" charset="0"/>
                <a:cs typeface="Arial" panose="020B0604020202020204" pitchFamily="34" charset="0"/>
              </a:defRPr>
            </a:lvl2pPr>
            <a:lvl3pPr marL="611295">
              <a:defRPr sz="1600">
                <a:latin typeface="Arial" panose="020B0604020202020204" pitchFamily="34" charset="0"/>
                <a:cs typeface="Arial" panose="020B0604020202020204" pitchFamily="34" charset="0"/>
              </a:defRPr>
            </a:lvl3pPr>
            <a:lvl4pPr>
              <a:defRPr sz="16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Text Placeholder 4"/>
          <p:cNvSpPr>
            <a:spLocks noGrp="1"/>
          </p:cNvSpPr>
          <p:nvPr>
            <p:ph type="body" sz="quarter" idx="16" hasCustomPrompt="1"/>
          </p:nvPr>
        </p:nvSpPr>
        <p:spPr>
          <a:xfrm>
            <a:off x="7260333" y="357508"/>
            <a:ext cx="2324259" cy="321306"/>
          </a:xfrm>
        </p:spPr>
        <p:txBody>
          <a:bodyPr anchor="b" anchorCtr="0">
            <a:normAutofit/>
          </a:bodyPr>
          <a:lstStyle>
            <a:lvl1pPr marL="0" indent="0" algn="r">
              <a:buNone/>
              <a:defRPr sz="1300" b="0"/>
            </a:lvl1pPr>
          </a:lstStyle>
          <a:p>
            <a:pPr lvl="0"/>
            <a:r>
              <a:rPr lang="en-US" dirty="0"/>
              <a:t>(optional) SECTION TITLE</a:t>
            </a:r>
          </a:p>
        </p:txBody>
      </p:sp>
      <p:sp>
        <p:nvSpPr>
          <p:cNvPr id="9" name="Rectangle 10"/>
          <p:cNvSpPr>
            <a:spLocks noChangeArrowheads="1"/>
          </p:cNvSpPr>
          <p:nvPr userDrawn="1">
            <p:custDataLst>
              <p:tags r:id="rId1"/>
            </p:custDataLst>
          </p:nvPr>
        </p:nvSpPr>
        <p:spPr bwMode="auto">
          <a:xfrm>
            <a:off x="-1684990" y="3864695"/>
            <a:ext cx="1079799" cy="332293"/>
          </a:xfrm>
          <a:prstGeom prst="rect">
            <a:avLst/>
          </a:prstGeom>
          <a:solidFill>
            <a:srgbClr val="008986"/>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0   137   134</a:t>
            </a:r>
          </a:p>
        </p:txBody>
      </p:sp>
      <p:sp>
        <p:nvSpPr>
          <p:cNvPr id="11" name="Rectangle 2"/>
          <p:cNvSpPr>
            <a:spLocks noChangeArrowheads="1"/>
          </p:cNvSpPr>
          <p:nvPr userDrawn="1">
            <p:custDataLst>
              <p:tags r:id="rId2"/>
            </p:custDataLst>
          </p:nvPr>
        </p:nvSpPr>
        <p:spPr bwMode="auto">
          <a:xfrm>
            <a:off x="-1684990" y="6440866"/>
            <a:ext cx="1079799" cy="332293"/>
          </a:xfrm>
          <a:prstGeom prst="rect">
            <a:avLst/>
          </a:prstGeom>
          <a:solidFill>
            <a:srgbClr val="231F20"/>
          </a:solidFill>
          <a:ln w="6350">
            <a:solidFill>
              <a:schemeClr val="bg1"/>
            </a:solidFill>
            <a:miter lim="800000"/>
            <a:headEnd/>
            <a:tailEnd/>
          </a:ln>
        </p:spPr>
        <p:txBody>
          <a:bodyPr wrap="none" anchor="ctr"/>
          <a:lstStyle/>
          <a:p>
            <a:pPr algn="ctr" fontAlgn="base">
              <a:spcBef>
                <a:spcPct val="0"/>
              </a:spcBef>
              <a:spcAft>
                <a:spcPct val="0"/>
              </a:spcAft>
              <a:tabLst>
                <a:tab pos="65446" algn="l"/>
              </a:tabLst>
            </a:pPr>
            <a:r>
              <a:rPr lang="en-US" sz="1000" b="1" dirty="0">
                <a:solidFill>
                  <a:srgbClr val="FFFFFF"/>
                </a:solidFill>
                <a:latin typeface="Arial" pitchFamily="34" charset="0"/>
                <a:ea typeface="ＭＳ Ｐゴシック"/>
                <a:cs typeface="Arial" pitchFamily="34" charset="0"/>
              </a:rPr>
              <a:t>	35   31   32</a:t>
            </a:r>
          </a:p>
        </p:txBody>
      </p:sp>
      <p:sp>
        <p:nvSpPr>
          <p:cNvPr id="14" name="Rectangle 5"/>
          <p:cNvSpPr>
            <a:spLocks noChangeArrowheads="1"/>
          </p:cNvSpPr>
          <p:nvPr userDrawn="1">
            <p:custDataLst>
              <p:tags r:id="rId3"/>
            </p:custDataLst>
          </p:nvPr>
        </p:nvSpPr>
        <p:spPr bwMode="auto">
          <a:xfrm>
            <a:off x="-1684990" y="4968770"/>
            <a:ext cx="1079799" cy="332293"/>
          </a:xfrm>
          <a:prstGeom prst="rect">
            <a:avLst/>
          </a:prstGeom>
          <a:solidFill>
            <a:srgbClr val="A9B089"/>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169   176   137</a:t>
            </a:r>
          </a:p>
        </p:txBody>
      </p:sp>
      <p:sp>
        <p:nvSpPr>
          <p:cNvPr id="15" name="Rectangle 22"/>
          <p:cNvSpPr>
            <a:spLocks noChangeArrowheads="1"/>
          </p:cNvSpPr>
          <p:nvPr userDrawn="1">
            <p:custDataLst>
              <p:tags r:id="rId4"/>
            </p:custDataLst>
          </p:nvPr>
        </p:nvSpPr>
        <p:spPr bwMode="auto">
          <a:xfrm>
            <a:off x="-1683722" y="2024570"/>
            <a:ext cx="1077265" cy="332293"/>
          </a:xfrm>
          <a:prstGeom prst="rect">
            <a:avLst/>
          </a:prstGeom>
          <a:solidFill>
            <a:srgbClr val="E47200"/>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228   114   0</a:t>
            </a:r>
          </a:p>
        </p:txBody>
      </p:sp>
      <p:sp>
        <p:nvSpPr>
          <p:cNvPr id="16" name="Rectangle 34"/>
          <p:cNvSpPr>
            <a:spLocks noChangeArrowheads="1"/>
          </p:cNvSpPr>
          <p:nvPr userDrawn="1">
            <p:custDataLst>
              <p:tags r:id="rId5"/>
            </p:custDataLst>
          </p:nvPr>
        </p:nvSpPr>
        <p:spPr bwMode="auto">
          <a:xfrm>
            <a:off x="-1684990" y="3496670"/>
            <a:ext cx="1079799" cy="332293"/>
          </a:xfrm>
          <a:prstGeom prst="rect">
            <a:avLst/>
          </a:prstGeom>
          <a:solidFill>
            <a:srgbClr val="AFAFAF"/>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175</a:t>
            </a:r>
            <a:r>
              <a:rPr lang="en-US" sz="1000" b="1" baseline="0" dirty="0">
                <a:solidFill>
                  <a:srgbClr val="FFFFFF"/>
                </a:solidFill>
                <a:latin typeface="Arial" pitchFamily="34" charset="0"/>
                <a:ea typeface="ＭＳ Ｐゴシック"/>
                <a:cs typeface="Arial" pitchFamily="34" charset="0"/>
              </a:rPr>
              <a:t>   </a:t>
            </a:r>
            <a:r>
              <a:rPr lang="en-US" sz="1000" b="1" dirty="0">
                <a:solidFill>
                  <a:srgbClr val="FFFFFF"/>
                </a:solidFill>
                <a:latin typeface="Arial" pitchFamily="34" charset="0"/>
                <a:ea typeface="ＭＳ Ｐゴシック"/>
                <a:cs typeface="Arial" pitchFamily="34" charset="0"/>
              </a:rPr>
              <a:t>175   175</a:t>
            </a:r>
          </a:p>
        </p:txBody>
      </p:sp>
      <p:sp>
        <p:nvSpPr>
          <p:cNvPr id="17" name="Rectangle 34"/>
          <p:cNvSpPr>
            <a:spLocks noChangeArrowheads="1"/>
          </p:cNvSpPr>
          <p:nvPr userDrawn="1">
            <p:custDataLst>
              <p:tags r:id="rId6"/>
            </p:custDataLst>
          </p:nvPr>
        </p:nvSpPr>
        <p:spPr bwMode="auto">
          <a:xfrm>
            <a:off x="-1684990" y="5704820"/>
            <a:ext cx="1079799" cy="332293"/>
          </a:xfrm>
          <a:prstGeom prst="rect">
            <a:avLst/>
          </a:prstGeom>
          <a:solidFill>
            <a:srgbClr val="CA8CB8"/>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chemeClr val="tx1"/>
                </a:solidFill>
                <a:latin typeface="Arial" pitchFamily="34" charset="0"/>
                <a:ea typeface="ＭＳ Ｐゴシック"/>
                <a:cs typeface="Arial" pitchFamily="34" charset="0"/>
              </a:rPr>
              <a:t>202   140   184</a:t>
            </a:r>
          </a:p>
        </p:txBody>
      </p:sp>
      <p:sp>
        <p:nvSpPr>
          <p:cNvPr id="18" name="Rectangle 25"/>
          <p:cNvSpPr>
            <a:spLocks noChangeArrowheads="1"/>
          </p:cNvSpPr>
          <p:nvPr userDrawn="1">
            <p:custDataLst>
              <p:tags r:id="rId7"/>
            </p:custDataLst>
          </p:nvPr>
        </p:nvSpPr>
        <p:spPr bwMode="auto">
          <a:xfrm>
            <a:off x="-1684990" y="4232720"/>
            <a:ext cx="1079799" cy="332293"/>
          </a:xfrm>
          <a:prstGeom prst="rect">
            <a:avLst/>
          </a:prstGeom>
          <a:solidFill>
            <a:srgbClr val="78B257"/>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120   178   87</a:t>
            </a:r>
          </a:p>
        </p:txBody>
      </p:sp>
      <p:sp>
        <p:nvSpPr>
          <p:cNvPr id="20" name="Rectangle 23"/>
          <p:cNvSpPr>
            <a:spLocks noChangeArrowheads="1"/>
          </p:cNvSpPr>
          <p:nvPr userDrawn="1">
            <p:custDataLst>
              <p:tags r:id="rId8"/>
            </p:custDataLst>
          </p:nvPr>
        </p:nvSpPr>
        <p:spPr bwMode="auto">
          <a:xfrm>
            <a:off x="-1684990" y="2392595"/>
            <a:ext cx="1079799" cy="332293"/>
          </a:xfrm>
          <a:prstGeom prst="rect">
            <a:avLst/>
          </a:prstGeom>
          <a:solidFill>
            <a:srgbClr val="6B2146"/>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107   33   70</a:t>
            </a:r>
          </a:p>
        </p:txBody>
      </p:sp>
      <p:sp>
        <p:nvSpPr>
          <p:cNvPr id="21" name="Rectangle 34"/>
          <p:cNvSpPr>
            <a:spLocks noChangeArrowheads="1"/>
          </p:cNvSpPr>
          <p:nvPr userDrawn="1">
            <p:custDataLst>
              <p:tags r:id="rId9"/>
            </p:custDataLst>
          </p:nvPr>
        </p:nvSpPr>
        <p:spPr bwMode="auto">
          <a:xfrm>
            <a:off x="-1684990" y="6072845"/>
            <a:ext cx="1079799" cy="332293"/>
          </a:xfrm>
          <a:prstGeom prst="rect">
            <a:avLst/>
          </a:prstGeom>
          <a:solidFill>
            <a:srgbClr val="666699"/>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102   102   153</a:t>
            </a:r>
          </a:p>
        </p:txBody>
      </p:sp>
      <p:sp>
        <p:nvSpPr>
          <p:cNvPr id="23" name="Rectangle 8"/>
          <p:cNvSpPr>
            <a:spLocks noChangeArrowheads="1"/>
          </p:cNvSpPr>
          <p:nvPr userDrawn="1">
            <p:custDataLst>
              <p:tags r:id="rId10"/>
            </p:custDataLst>
          </p:nvPr>
        </p:nvSpPr>
        <p:spPr bwMode="auto">
          <a:xfrm>
            <a:off x="-1684990" y="4600745"/>
            <a:ext cx="1079799" cy="332293"/>
          </a:xfrm>
          <a:prstGeom prst="rect">
            <a:avLst/>
          </a:prstGeom>
          <a:solidFill>
            <a:srgbClr val="D4002F"/>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212   0   47</a:t>
            </a:r>
          </a:p>
        </p:txBody>
      </p:sp>
      <p:sp>
        <p:nvSpPr>
          <p:cNvPr id="25" name="Rectangle 16"/>
          <p:cNvSpPr>
            <a:spLocks noChangeArrowheads="1"/>
          </p:cNvSpPr>
          <p:nvPr userDrawn="1">
            <p:custDataLst>
              <p:tags r:id="rId11"/>
            </p:custDataLst>
          </p:nvPr>
        </p:nvSpPr>
        <p:spPr bwMode="auto">
          <a:xfrm>
            <a:off x="-1683720" y="1656545"/>
            <a:ext cx="1077261" cy="332293"/>
          </a:xfrm>
          <a:prstGeom prst="rect">
            <a:avLst/>
          </a:prstGeom>
          <a:solidFill>
            <a:srgbClr val="FFCC00"/>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chemeClr val="tx1"/>
                </a:solidFill>
                <a:latin typeface="Arial" pitchFamily="34" charset="0"/>
                <a:ea typeface="ＭＳ Ｐゴシック"/>
                <a:cs typeface="Arial" pitchFamily="34" charset="0"/>
              </a:rPr>
              <a:t>255   204   0</a:t>
            </a:r>
          </a:p>
        </p:txBody>
      </p:sp>
      <p:sp>
        <p:nvSpPr>
          <p:cNvPr id="26" name="Rectangle 13"/>
          <p:cNvSpPr>
            <a:spLocks noChangeArrowheads="1"/>
          </p:cNvSpPr>
          <p:nvPr userDrawn="1">
            <p:custDataLst>
              <p:tags r:id="rId12"/>
            </p:custDataLst>
          </p:nvPr>
        </p:nvSpPr>
        <p:spPr bwMode="auto">
          <a:xfrm>
            <a:off x="-1684990" y="3128645"/>
            <a:ext cx="1079799" cy="332293"/>
          </a:xfrm>
          <a:prstGeom prst="rect">
            <a:avLst/>
          </a:prstGeom>
          <a:solidFill>
            <a:srgbClr val="00703C"/>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0   112   60</a:t>
            </a:r>
          </a:p>
        </p:txBody>
      </p:sp>
      <p:sp>
        <p:nvSpPr>
          <p:cNvPr id="27" name="Rectangle 34"/>
          <p:cNvSpPr>
            <a:spLocks noChangeArrowheads="1"/>
          </p:cNvSpPr>
          <p:nvPr userDrawn="1">
            <p:custDataLst>
              <p:tags r:id="rId13"/>
            </p:custDataLst>
          </p:nvPr>
        </p:nvSpPr>
        <p:spPr bwMode="auto">
          <a:xfrm>
            <a:off x="-1684990" y="2760620"/>
            <a:ext cx="1079799" cy="332293"/>
          </a:xfrm>
          <a:prstGeom prst="rect">
            <a:avLst/>
          </a:prstGeom>
          <a:solidFill>
            <a:srgbClr val="CCD7EA"/>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latin typeface="Arial" pitchFamily="34" charset="0"/>
                <a:ea typeface="ＭＳ Ｐゴシック"/>
                <a:cs typeface="Arial" pitchFamily="34" charset="0"/>
              </a:rPr>
              <a:t>204   215   234</a:t>
            </a:r>
          </a:p>
        </p:txBody>
      </p:sp>
      <p:sp>
        <p:nvSpPr>
          <p:cNvPr id="28" name="Rectangle 22"/>
          <p:cNvSpPr>
            <a:spLocks noChangeArrowheads="1"/>
          </p:cNvSpPr>
          <p:nvPr userDrawn="1">
            <p:custDataLst>
              <p:tags r:id="rId14"/>
            </p:custDataLst>
          </p:nvPr>
        </p:nvSpPr>
        <p:spPr bwMode="auto">
          <a:xfrm>
            <a:off x="-1684990" y="5336795"/>
            <a:ext cx="1079799" cy="332293"/>
          </a:xfrm>
          <a:prstGeom prst="rect">
            <a:avLst/>
          </a:prstGeom>
          <a:solidFill>
            <a:srgbClr val="5E6E66"/>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94   110   102</a:t>
            </a:r>
          </a:p>
        </p:txBody>
      </p:sp>
      <p:sp>
        <p:nvSpPr>
          <p:cNvPr id="3" name="TextBox 2"/>
          <p:cNvSpPr txBox="1"/>
          <p:nvPr userDrawn="1"/>
        </p:nvSpPr>
        <p:spPr>
          <a:xfrm>
            <a:off x="-1815652" y="524522"/>
            <a:ext cx="1373052" cy="338554"/>
          </a:xfrm>
          <a:prstGeom prst="rect">
            <a:avLst/>
          </a:prstGeom>
          <a:noFill/>
        </p:spPr>
        <p:txBody>
          <a:bodyPr wrap="square" rtlCol="0">
            <a:spAutoFit/>
          </a:bodyPr>
          <a:lstStyle/>
          <a:p>
            <a:pPr algn="ctr"/>
            <a:r>
              <a:rPr lang="en-US" sz="1600" dirty="0"/>
              <a:t>RGB Values</a:t>
            </a:r>
          </a:p>
        </p:txBody>
      </p:sp>
      <p:sp>
        <p:nvSpPr>
          <p:cNvPr id="32" name="Rectangle 31"/>
          <p:cNvSpPr>
            <a:spLocks noChangeArrowheads="1"/>
          </p:cNvSpPr>
          <p:nvPr userDrawn="1">
            <p:custDataLst>
              <p:tags r:id="rId15"/>
            </p:custDataLst>
          </p:nvPr>
        </p:nvSpPr>
        <p:spPr bwMode="auto">
          <a:xfrm>
            <a:off x="-1683722" y="1288520"/>
            <a:ext cx="1077265" cy="332293"/>
          </a:xfrm>
          <a:prstGeom prst="rect">
            <a:avLst/>
          </a:prstGeom>
          <a:solidFill>
            <a:schemeClr val="accent2"/>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100  135   190</a:t>
            </a:r>
          </a:p>
        </p:txBody>
      </p:sp>
      <p:sp>
        <p:nvSpPr>
          <p:cNvPr id="33" name="Rectangle 34"/>
          <p:cNvSpPr>
            <a:spLocks noChangeArrowheads="1"/>
          </p:cNvSpPr>
          <p:nvPr userDrawn="1">
            <p:custDataLst>
              <p:tags r:id="rId16"/>
            </p:custDataLst>
          </p:nvPr>
        </p:nvSpPr>
        <p:spPr bwMode="auto">
          <a:xfrm>
            <a:off x="-1683721" y="921560"/>
            <a:ext cx="1077261" cy="331228"/>
          </a:xfrm>
          <a:prstGeom prst="rect">
            <a:avLst/>
          </a:prstGeom>
          <a:solidFill>
            <a:srgbClr val="012069"/>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 1</a:t>
            </a:r>
            <a:r>
              <a:rPr lang="en-US" sz="1000" b="1" baseline="0" dirty="0">
                <a:solidFill>
                  <a:srgbClr val="FFFFFF"/>
                </a:solidFill>
                <a:latin typeface="Arial" pitchFamily="34" charset="0"/>
                <a:ea typeface="ＭＳ Ｐゴシック"/>
                <a:cs typeface="Arial" pitchFamily="34" charset="0"/>
              </a:rPr>
              <a:t>  </a:t>
            </a:r>
            <a:r>
              <a:rPr lang="en-US" sz="1000" b="1" dirty="0">
                <a:solidFill>
                  <a:srgbClr val="FFFFFF"/>
                </a:solidFill>
                <a:latin typeface="Arial" pitchFamily="34" charset="0"/>
                <a:ea typeface="ＭＳ Ｐゴシック"/>
                <a:cs typeface="Arial" pitchFamily="34" charset="0"/>
              </a:rPr>
              <a:t> 32   105</a:t>
            </a:r>
          </a:p>
        </p:txBody>
      </p:sp>
    </p:spTree>
    <p:extLst>
      <p:ext uri="{BB962C8B-B14F-4D97-AF65-F5344CB8AC3E}">
        <p14:creationId xmlns:p14="http://schemas.microsoft.com/office/powerpoint/2010/main" val="352971820"/>
      </p:ext>
    </p:extLst>
  </p:cSld>
  <p:clrMapOvr>
    <a:masterClrMapping/>
  </p:clrMapOvr>
  <p:extLst>
    <p:ext uri="{DCECCB84-F9BA-43D5-87BE-67443E8EF086}">
      <p15:sldGuideLst xmlns:p15="http://schemas.microsoft.com/office/powerpoint/2012/main">
        <p15:guide id="1" orient="horz" pos="720" userDrawn="1">
          <p15:clr>
            <a:srgbClr val="FBAE40"/>
          </p15:clr>
        </p15:guide>
        <p15:guide id="2" orient="horz" pos="936" userDrawn="1">
          <p15:clr>
            <a:srgbClr val="FBAE40"/>
          </p15:clr>
        </p15:guide>
        <p15:guide id="3" pos="5496"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ull Page with Bar">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9" name="Title 9"/>
          <p:cNvSpPr>
            <a:spLocks noGrp="1"/>
          </p:cNvSpPr>
          <p:nvPr>
            <p:ph type="title"/>
          </p:nvPr>
        </p:nvSpPr>
        <p:spPr>
          <a:xfrm>
            <a:off x="432511" y="259080"/>
            <a:ext cx="9052560" cy="518160"/>
          </a:xfrm>
          <a:prstGeom prst="rect">
            <a:avLst/>
          </a:prstGeom>
        </p:spPr>
        <p:txBody>
          <a:bodyPr anchor="b" anchorCtr="0"/>
          <a:lstStyle>
            <a:lvl1pPr algn="l">
              <a:defRPr sz="2200" b="1">
                <a:solidFill>
                  <a:schemeClr val="tx1"/>
                </a:solidFill>
                <a:latin typeface="Arial" pitchFamily="34" charset="0"/>
                <a:cs typeface="Arial" pitchFamily="34" charset="0"/>
              </a:defRPr>
            </a:lvl1pPr>
          </a:lstStyle>
          <a:p>
            <a:r>
              <a:rPr lang="en-US" dirty="0"/>
              <a:t>Click to edit Master title style</a:t>
            </a:r>
          </a:p>
        </p:txBody>
      </p:sp>
      <p:sp>
        <p:nvSpPr>
          <p:cNvPr id="13" name="Text Placeholder 4"/>
          <p:cNvSpPr>
            <a:spLocks noGrp="1"/>
          </p:cNvSpPr>
          <p:nvPr>
            <p:ph type="body" sz="quarter" idx="17" hasCustomPrompt="1"/>
          </p:nvPr>
        </p:nvSpPr>
        <p:spPr>
          <a:xfrm>
            <a:off x="7260333" y="357508"/>
            <a:ext cx="2324259" cy="321306"/>
          </a:xfrm>
        </p:spPr>
        <p:txBody>
          <a:bodyPr anchor="b" anchorCtr="0">
            <a:normAutofit/>
          </a:bodyPr>
          <a:lstStyle>
            <a:lvl1pPr marL="0" indent="0" algn="r">
              <a:buNone/>
              <a:defRPr sz="1300" b="0"/>
            </a:lvl1pPr>
          </a:lstStyle>
          <a:p>
            <a:pPr lvl="0"/>
            <a:r>
              <a:rPr lang="en-US" dirty="0"/>
              <a:t>(optional) SECTION TITLE</a:t>
            </a:r>
          </a:p>
        </p:txBody>
      </p:sp>
      <p:sp>
        <p:nvSpPr>
          <p:cNvPr id="3" name="Content Placeholder 2"/>
          <p:cNvSpPr>
            <a:spLocks noGrp="1"/>
          </p:cNvSpPr>
          <p:nvPr>
            <p:ph sz="quarter" idx="18"/>
          </p:nvPr>
        </p:nvSpPr>
        <p:spPr>
          <a:xfrm>
            <a:off x="434818" y="1689059"/>
            <a:ext cx="9162573" cy="4969297"/>
          </a:xfrm>
        </p:spPr>
        <p:txBody>
          <a:bodyPr tIns="203765">
            <a:noAutofit/>
          </a:bodyPr>
          <a:lstStyle>
            <a:lvl1pPr>
              <a:spcBef>
                <a:spcPts val="446"/>
              </a:spcBef>
              <a:defRPr sz="1600">
                <a:latin typeface="Arial" panose="020B0604020202020204" pitchFamily="34" charset="0"/>
                <a:cs typeface="Arial" panose="020B0604020202020204" pitchFamily="34" charset="0"/>
              </a:defRPr>
            </a:lvl1pPr>
            <a:lvl2pPr marL="407530" indent="-203765">
              <a:defRPr sz="1600">
                <a:latin typeface="Arial" panose="020B0604020202020204" pitchFamily="34" charset="0"/>
                <a:cs typeface="Arial" panose="020B0604020202020204" pitchFamily="34" charset="0"/>
              </a:defRPr>
            </a:lvl2pPr>
            <a:lvl3pPr marL="611295" indent="-152824">
              <a:defRPr sz="1600">
                <a:latin typeface="Arial" panose="020B0604020202020204" pitchFamily="34" charset="0"/>
                <a:cs typeface="Arial" panose="020B0604020202020204" pitchFamily="34" charset="0"/>
              </a:defRPr>
            </a:lvl3pPr>
            <a:lvl4pP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Text Placeholder 23"/>
          <p:cNvSpPr>
            <a:spLocks noGrp="1"/>
          </p:cNvSpPr>
          <p:nvPr>
            <p:ph type="body" sz="quarter" idx="14" hasCustomPrompt="1"/>
          </p:nvPr>
        </p:nvSpPr>
        <p:spPr>
          <a:xfrm>
            <a:off x="432511" y="6995161"/>
            <a:ext cx="9173261" cy="226729"/>
          </a:xfrm>
          <a:prstGeom prst="rect">
            <a:avLst/>
          </a:prstGeom>
        </p:spPr>
        <p:txBody>
          <a:bodyPr wrap="square" anchor="b" anchorCtr="0">
            <a:spAutoFit/>
          </a:bodyPr>
          <a:lstStyle>
            <a:lvl1pPr marL="254706" indent="-254706">
              <a:spcBef>
                <a:spcPts val="0"/>
              </a:spcBef>
              <a:buFont typeface="+mj-lt"/>
              <a:buAutoNum type="arabicParenBoth"/>
              <a:defRPr sz="800" b="0" baseline="0">
                <a:latin typeface="Arial" pitchFamily="34" charset="0"/>
                <a:cs typeface="Arial" pitchFamily="34" charset="0"/>
              </a:defRPr>
            </a:lvl1pPr>
            <a:lvl2pPr>
              <a:defRPr sz="900">
                <a:latin typeface="Arial" pitchFamily="34" charset="0"/>
                <a:cs typeface="Arial" pitchFamily="34" charset="0"/>
              </a:defRPr>
            </a:lvl2pPr>
            <a:lvl3pPr>
              <a:defRPr sz="900">
                <a:latin typeface="Arial" pitchFamily="34" charset="0"/>
                <a:cs typeface="Arial" pitchFamily="34" charset="0"/>
              </a:defRPr>
            </a:lvl3pPr>
            <a:lvl4pPr>
              <a:defRPr sz="900">
                <a:latin typeface="Arial" pitchFamily="34" charset="0"/>
                <a:cs typeface="Arial" pitchFamily="34" charset="0"/>
              </a:defRPr>
            </a:lvl4pPr>
            <a:lvl5pPr>
              <a:defRPr sz="900">
                <a:latin typeface="Arial" pitchFamily="34" charset="0"/>
                <a:cs typeface="Arial" pitchFamily="34" charset="0"/>
              </a:defRPr>
            </a:lvl5pPr>
          </a:lstStyle>
          <a:p>
            <a:pPr lvl="0"/>
            <a:r>
              <a:rPr lang="en-US" dirty="0"/>
              <a:t>[Footnote]</a:t>
            </a:r>
          </a:p>
        </p:txBody>
      </p:sp>
      <p:sp>
        <p:nvSpPr>
          <p:cNvPr id="26" name="Text Placeholder 21"/>
          <p:cNvSpPr>
            <a:spLocks noGrp="1"/>
          </p:cNvSpPr>
          <p:nvPr userDrawn="1">
            <p:ph type="body" sz="quarter" idx="13"/>
          </p:nvPr>
        </p:nvSpPr>
        <p:spPr>
          <a:xfrm>
            <a:off x="432512" y="820421"/>
            <a:ext cx="9152079" cy="464185"/>
          </a:xfrm>
          <a:prstGeom prst="rect">
            <a:avLst/>
          </a:prstGeom>
        </p:spPr>
        <p:txBody>
          <a:bodyPr tIns="155448" anchor="t" anchorCtr="0">
            <a:noAutofit/>
          </a:bodyPr>
          <a:lstStyle>
            <a:lvl1pPr marL="0" indent="0" algn="l" rtl="0" eaLnBrk="0" fontAlgn="base" hangingPunct="0">
              <a:lnSpc>
                <a:spcPct val="100000"/>
              </a:lnSpc>
              <a:spcBef>
                <a:spcPts val="1114"/>
              </a:spcBef>
              <a:spcAft>
                <a:spcPct val="0"/>
              </a:spcAft>
              <a:buClrTx/>
              <a:buSzPct val="100000"/>
              <a:buFontTx/>
              <a:buNone/>
              <a:defRPr lang="en-US" sz="1800" i="1" kern="1200" baseline="0" dirty="0" smtClean="0">
                <a:solidFill>
                  <a:schemeClr val="tx1"/>
                </a:solidFill>
                <a:latin typeface="Arial" pitchFamily="34" charset="0"/>
                <a:ea typeface="+mn-ea"/>
                <a:cs typeface="+mn-cs"/>
              </a:defRPr>
            </a:lvl1pPr>
            <a:lvl2pPr marL="636765" indent="-254706" algn="l" rtl="0" eaLnBrk="0" fontAlgn="base" hangingPunct="0">
              <a:lnSpc>
                <a:spcPct val="100000"/>
              </a:lnSpc>
              <a:spcBef>
                <a:spcPts val="1114"/>
              </a:spcBef>
              <a:spcAft>
                <a:spcPct val="0"/>
              </a:spcAft>
              <a:buClrTx/>
              <a:buSzPct val="100000"/>
              <a:defRPr lang="en-US" sz="1300" kern="1200" baseline="0" dirty="0" smtClean="0">
                <a:solidFill>
                  <a:schemeClr val="tx1"/>
                </a:solidFill>
                <a:latin typeface="Arial" pitchFamily="34" charset="0"/>
                <a:ea typeface="+mn-ea"/>
                <a:cs typeface="+mn-cs"/>
              </a:defRPr>
            </a:lvl2pPr>
            <a:lvl3pPr marL="1018824" indent="-254706" algn="l" rtl="0" eaLnBrk="0" fontAlgn="base" hangingPunct="0">
              <a:lnSpc>
                <a:spcPct val="100000"/>
              </a:lnSpc>
              <a:spcBef>
                <a:spcPts val="1114"/>
              </a:spcBef>
              <a:spcAft>
                <a:spcPct val="0"/>
              </a:spcAft>
              <a:buClrTx/>
              <a:buSzPct val="100000"/>
              <a:buFont typeface="Courier New" pitchFamily="49" charset="0"/>
              <a:buChar char="o"/>
              <a:defRPr lang="en-US" sz="1200" kern="1200" baseline="0" dirty="0" smtClean="0">
                <a:solidFill>
                  <a:schemeClr val="tx1"/>
                </a:solidFill>
                <a:latin typeface="Arial" pitchFamily="34" charset="0"/>
                <a:ea typeface="+mn-ea"/>
                <a:cs typeface="+mn-cs"/>
              </a:defRPr>
            </a:lvl3pPr>
            <a:lvl4pPr marL="1400884" indent="-254706" algn="l" rtl="0" eaLnBrk="0" fontAlgn="base" hangingPunct="0">
              <a:lnSpc>
                <a:spcPct val="100000"/>
              </a:lnSpc>
              <a:spcBef>
                <a:spcPts val="1114"/>
              </a:spcBef>
              <a:spcAft>
                <a:spcPct val="0"/>
              </a:spcAft>
              <a:buClrTx/>
              <a:buSzPct val="100000"/>
              <a:buFont typeface="Wingdings" pitchFamily="2" charset="2"/>
              <a:buChar char="§"/>
              <a:defRPr lang="en-US" sz="1100" kern="1200" baseline="0" dirty="0" smtClean="0">
                <a:solidFill>
                  <a:schemeClr val="tx1"/>
                </a:solidFill>
                <a:latin typeface="Arial" pitchFamily="34" charset="0"/>
                <a:ea typeface="+mn-ea"/>
                <a:cs typeface="+mn-cs"/>
              </a:defRPr>
            </a:lvl4pPr>
            <a:lvl5pPr marL="1782943" indent="-254706" algn="l" rtl="0" eaLnBrk="0" fontAlgn="base" hangingPunct="0">
              <a:lnSpc>
                <a:spcPct val="100000"/>
              </a:lnSpc>
              <a:spcBef>
                <a:spcPts val="1114"/>
              </a:spcBef>
              <a:spcAft>
                <a:spcPct val="0"/>
              </a:spcAft>
              <a:buClrTx/>
              <a:buSzPct val="100000"/>
              <a:buFont typeface="Arial" pitchFamily="34" charset="0"/>
              <a:buChar char="–"/>
              <a:defRPr lang="en-US" sz="1000" kern="1200" baseline="0" dirty="0">
                <a:solidFill>
                  <a:schemeClr val="tx1"/>
                </a:solidFill>
                <a:latin typeface="Arial" pitchFamily="34" charset="0"/>
                <a:ea typeface="+mn-ea"/>
                <a:cs typeface="+mn-cs"/>
              </a:defRPr>
            </a:lvl5pPr>
          </a:lstStyle>
          <a:p>
            <a:pPr lvl="0"/>
            <a:r>
              <a:rPr lang="en-US" dirty="0"/>
              <a:t>Click to edit Master text styles</a:t>
            </a:r>
          </a:p>
        </p:txBody>
      </p:sp>
      <p:sp>
        <p:nvSpPr>
          <p:cNvPr id="24" name="Rectangle 10"/>
          <p:cNvSpPr>
            <a:spLocks noChangeArrowheads="1"/>
          </p:cNvSpPr>
          <p:nvPr userDrawn="1">
            <p:custDataLst>
              <p:tags r:id="rId1"/>
            </p:custDataLst>
          </p:nvPr>
        </p:nvSpPr>
        <p:spPr bwMode="auto">
          <a:xfrm>
            <a:off x="-1684990" y="3864695"/>
            <a:ext cx="1079799" cy="332293"/>
          </a:xfrm>
          <a:prstGeom prst="rect">
            <a:avLst/>
          </a:prstGeom>
          <a:solidFill>
            <a:srgbClr val="008986"/>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0   137   134</a:t>
            </a:r>
          </a:p>
        </p:txBody>
      </p:sp>
      <p:sp>
        <p:nvSpPr>
          <p:cNvPr id="25" name="Rectangle 2"/>
          <p:cNvSpPr>
            <a:spLocks noChangeArrowheads="1"/>
          </p:cNvSpPr>
          <p:nvPr userDrawn="1">
            <p:custDataLst>
              <p:tags r:id="rId2"/>
            </p:custDataLst>
          </p:nvPr>
        </p:nvSpPr>
        <p:spPr bwMode="auto">
          <a:xfrm>
            <a:off x="-1684990" y="6440866"/>
            <a:ext cx="1079799" cy="332293"/>
          </a:xfrm>
          <a:prstGeom prst="rect">
            <a:avLst/>
          </a:prstGeom>
          <a:solidFill>
            <a:srgbClr val="231F20"/>
          </a:solidFill>
          <a:ln w="6350">
            <a:solidFill>
              <a:schemeClr val="bg1"/>
            </a:solidFill>
            <a:miter lim="800000"/>
            <a:headEnd/>
            <a:tailEnd/>
          </a:ln>
        </p:spPr>
        <p:txBody>
          <a:bodyPr wrap="none" anchor="ctr"/>
          <a:lstStyle/>
          <a:p>
            <a:pPr algn="ctr" fontAlgn="base">
              <a:spcBef>
                <a:spcPct val="0"/>
              </a:spcBef>
              <a:spcAft>
                <a:spcPct val="0"/>
              </a:spcAft>
              <a:tabLst>
                <a:tab pos="65446" algn="l"/>
              </a:tabLst>
            </a:pPr>
            <a:r>
              <a:rPr lang="en-US" sz="1000" b="1" dirty="0">
                <a:solidFill>
                  <a:srgbClr val="FFFFFF"/>
                </a:solidFill>
                <a:latin typeface="Arial" pitchFamily="34" charset="0"/>
                <a:ea typeface="ＭＳ Ｐゴシック"/>
                <a:cs typeface="Arial" pitchFamily="34" charset="0"/>
              </a:rPr>
              <a:t>	35   31   32</a:t>
            </a:r>
          </a:p>
        </p:txBody>
      </p:sp>
      <p:sp>
        <p:nvSpPr>
          <p:cNvPr id="29" name="Rectangle 5"/>
          <p:cNvSpPr>
            <a:spLocks noChangeArrowheads="1"/>
          </p:cNvSpPr>
          <p:nvPr userDrawn="1">
            <p:custDataLst>
              <p:tags r:id="rId3"/>
            </p:custDataLst>
          </p:nvPr>
        </p:nvSpPr>
        <p:spPr bwMode="auto">
          <a:xfrm>
            <a:off x="-1684990" y="4968770"/>
            <a:ext cx="1079799" cy="332293"/>
          </a:xfrm>
          <a:prstGeom prst="rect">
            <a:avLst/>
          </a:prstGeom>
          <a:solidFill>
            <a:srgbClr val="A9B089"/>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169   176   137</a:t>
            </a:r>
          </a:p>
        </p:txBody>
      </p:sp>
      <p:sp>
        <p:nvSpPr>
          <p:cNvPr id="45" name="Rectangle 22"/>
          <p:cNvSpPr>
            <a:spLocks noChangeArrowheads="1"/>
          </p:cNvSpPr>
          <p:nvPr userDrawn="1">
            <p:custDataLst>
              <p:tags r:id="rId4"/>
            </p:custDataLst>
          </p:nvPr>
        </p:nvSpPr>
        <p:spPr bwMode="auto">
          <a:xfrm>
            <a:off x="-1683722" y="2024570"/>
            <a:ext cx="1077265" cy="332293"/>
          </a:xfrm>
          <a:prstGeom prst="rect">
            <a:avLst/>
          </a:prstGeom>
          <a:solidFill>
            <a:srgbClr val="E47200"/>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228   114   0</a:t>
            </a:r>
          </a:p>
        </p:txBody>
      </p:sp>
      <p:sp>
        <p:nvSpPr>
          <p:cNvPr id="46" name="Rectangle 34"/>
          <p:cNvSpPr>
            <a:spLocks noChangeArrowheads="1"/>
          </p:cNvSpPr>
          <p:nvPr userDrawn="1">
            <p:custDataLst>
              <p:tags r:id="rId5"/>
            </p:custDataLst>
          </p:nvPr>
        </p:nvSpPr>
        <p:spPr bwMode="auto">
          <a:xfrm>
            <a:off x="-1684990" y="3496670"/>
            <a:ext cx="1079799" cy="332293"/>
          </a:xfrm>
          <a:prstGeom prst="rect">
            <a:avLst/>
          </a:prstGeom>
          <a:solidFill>
            <a:srgbClr val="AFAFAF"/>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175</a:t>
            </a:r>
            <a:r>
              <a:rPr lang="en-US" sz="1000" b="1" baseline="0" dirty="0">
                <a:solidFill>
                  <a:srgbClr val="FFFFFF"/>
                </a:solidFill>
                <a:latin typeface="Arial" pitchFamily="34" charset="0"/>
                <a:ea typeface="ＭＳ Ｐゴシック"/>
                <a:cs typeface="Arial" pitchFamily="34" charset="0"/>
              </a:rPr>
              <a:t>   </a:t>
            </a:r>
            <a:r>
              <a:rPr lang="en-US" sz="1000" b="1" dirty="0">
                <a:solidFill>
                  <a:srgbClr val="FFFFFF"/>
                </a:solidFill>
                <a:latin typeface="Arial" pitchFamily="34" charset="0"/>
                <a:ea typeface="ＭＳ Ｐゴシック"/>
                <a:cs typeface="Arial" pitchFamily="34" charset="0"/>
              </a:rPr>
              <a:t>175   175</a:t>
            </a:r>
          </a:p>
        </p:txBody>
      </p:sp>
      <p:sp>
        <p:nvSpPr>
          <p:cNvPr id="47" name="Rectangle 34"/>
          <p:cNvSpPr>
            <a:spLocks noChangeArrowheads="1"/>
          </p:cNvSpPr>
          <p:nvPr userDrawn="1">
            <p:custDataLst>
              <p:tags r:id="rId6"/>
            </p:custDataLst>
          </p:nvPr>
        </p:nvSpPr>
        <p:spPr bwMode="auto">
          <a:xfrm>
            <a:off x="-1684990" y="5704820"/>
            <a:ext cx="1079799" cy="332293"/>
          </a:xfrm>
          <a:prstGeom prst="rect">
            <a:avLst/>
          </a:prstGeom>
          <a:solidFill>
            <a:srgbClr val="CA8CB8"/>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chemeClr val="tx1"/>
                </a:solidFill>
                <a:latin typeface="Arial" pitchFamily="34" charset="0"/>
                <a:ea typeface="ＭＳ Ｐゴシック"/>
                <a:cs typeface="Arial" pitchFamily="34" charset="0"/>
              </a:rPr>
              <a:t>202   140   184</a:t>
            </a:r>
          </a:p>
        </p:txBody>
      </p:sp>
      <p:sp>
        <p:nvSpPr>
          <p:cNvPr id="48" name="Rectangle 25"/>
          <p:cNvSpPr>
            <a:spLocks noChangeArrowheads="1"/>
          </p:cNvSpPr>
          <p:nvPr userDrawn="1">
            <p:custDataLst>
              <p:tags r:id="rId7"/>
            </p:custDataLst>
          </p:nvPr>
        </p:nvSpPr>
        <p:spPr bwMode="auto">
          <a:xfrm>
            <a:off x="-1684990" y="4232720"/>
            <a:ext cx="1079799" cy="332293"/>
          </a:xfrm>
          <a:prstGeom prst="rect">
            <a:avLst/>
          </a:prstGeom>
          <a:solidFill>
            <a:srgbClr val="78B257"/>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120   178   87</a:t>
            </a:r>
          </a:p>
        </p:txBody>
      </p:sp>
      <p:sp>
        <p:nvSpPr>
          <p:cNvPr id="49" name="Rectangle 23"/>
          <p:cNvSpPr>
            <a:spLocks noChangeArrowheads="1"/>
          </p:cNvSpPr>
          <p:nvPr userDrawn="1">
            <p:custDataLst>
              <p:tags r:id="rId8"/>
            </p:custDataLst>
          </p:nvPr>
        </p:nvSpPr>
        <p:spPr bwMode="auto">
          <a:xfrm>
            <a:off x="-1684990" y="2392595"/>
            <a:ext cx="1079799" cy="332293"/>
          </a:xfrm>
          <a:prstGeom prst="rect">
            <a:avLst/>
          </a:prstGeom>
          <a:solidFill>
            <a:srgbClr val="6B2146"/>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107   33   70</a:t>
            </a:r>
          </a:p>
        </p:txBody>
      </p:sp>
      <p:sp>
        <p:nvSpPr>
          <p:cNvPr id="50" name="Rectangle 34"/>
          <p:cNvSpPr>
            <a:spLocks noChangeArrowheads="1"/>
          </p:cNvSpPr>
          <p:nvPr userDrawn="1">
            <p:custDataLst>
              <p:tags r:id="rId9"/>
            </p:custDataLst>
          </p:nvPr>
        </p:nvSpPr>
        <p:spPr bwMode="auto">
          <a:xfrm>
            <a:off x="-1684990" y="6072845"/>
            <a:ext cx="1079799" cy="332293"/>
          </a:xfrm>
          <a:prstGeom prst="rect">
            <a:avLst/>
          </a:prstGeom>
          <a:solidFill>
            <a:srgbClr val="666699"/>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102   102   153</a:t>
            </a:r>
          </a:p>
        </p:txBody>
      </p:sp>
      <p:sp>
        <p:nvSpPr>
          <p:cNvPr id="51" name="Rectangle 8"/>
          <p:cNvSpPr>
            <a:spLocks noChangeArrowheads="1"/>
          </p:cNvSpPr>
          <p:nvPr userDrawn="1">
            <p:custDataLst>
              <p:tags r:id="rId10"/>
            </p:custDataLst>
          </p:nvPr>
        </p:nvSpPr>
        <p:spPr bwMode="auto">
          <a:xfrm>
            <a:off x="-1684990" y="4600745"/>
            <a:ext cx="1079799" cy="332293"/>
          </a:xfrm>
          <a:prstGeom prst="rect">
            <a:avLst/>
          </a:prstGeom>
          <a:solidFill>
            <a:srgbClr val="D4002F"/>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212   0   47</a:t>
            </a:r>
          </a:p>
        </p:txBody>
      </p:sp>
      <p:sp>
        <p:nvSpPr>
          <p:cNvPr id="52" name="Rectangle 16"/>
          <p:cNvSpPr>
            <a:spLocks noChangeArrowheads="1"/>
          </p:cNvSpPr>
          <p:nvPr userDrawn="1">
            <p:custDataLst>
              <p:tags r:id="rId11"/>
            </p:custDataLst>
          </p:nvPr>
        </p:nvSpPr>
        <p:spPr bwMode="auto">
          <a:xfrm>
            <a:off x="-1683720" y="1656545"/>
            <a:ext cx="1077261" cy="332293"/>
          </a:xfrm>
          <a:prstGeom prst="rect">
            <a:avLst/>
          </a:prstGeom>
          <a:solidFill>
            <a:srgbClr val="FFCC00"/>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chemeClr val="tx1"/>
                </a:solidFill>
                <a:latin typeface="Arial" pitchFamily="34" charset="0"/>
                <a:ea typeface="ＭＳ Ｐゴシック"/>
                <a:cs typeface="Arial" pitchFamily="34" charset="0"/>
              </a:rPr>
              <a:t>255   204   0</a:t>
            </a:r>
          </a:p>
        </p:txBody>
      </p:sp>
      <p:sp>
        <p:nvSpPr>
          <p:cNvPr id="53" name="Rectangle 13"/>
          <p:cNvSpPr>
            <a:spLocks noChangeArrowheads="1"/>
          </p:cNvSpPr>
          <p:nvPr userDrawn="1">
            <p:custDataLst>
              <p:tags r:id="rId12"/>
            </p:custDataLst>
          </p:nvPr>
        </p:nvSpPr>
        <p:spPr bwMode="auto">
          <a:xfrm>
            <a:off x="-1684990" y="3128645"/>
            <a:ext cx="1079799" cy="332293"/>
          </a:xfrm>
          <a:prstGeom prst="rect">
            <a:avLst/>
          </a:prstGeom>
          <a:solidFill>
            <a:srgbClr val="00703C"/>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0   112   60</a:t>
            </a:r>
          </a:p>
        </p:txBody>
      </p:sp>
      <p:sp>
        <p:nvSpPr>
          <p:cNvPr id="54" name="Rectangle 34"/>
          <p:cNvSpPr>
            <a:spLocks noChangeArrowheads="1"/>
          </p:cNvSpPr>
          <p:nvPr userDrawn="1">
            <p:custDataLst>
              <p:tags r:id="rId13"/>
            </p:custDataLst>
          </p:nvPr>
        </p:nvSpPr>
        <p:spPr bwMode="auto">
          <a:xfrm>
            <a:off x="-1684990" y="2760620"/>
            <a:ext cx="1079799" cy="332293"/>
          </a:xfrm>
          <a:prstGeom prst="rect">
            <a:avLst/>
          </a:prstGeom>
          <a:solidFill>
            <a:srgbClr val="CCD7EA"/>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latin typeface="Arial" pitchFamily="34" charset="0"/>
                <a:ea typeface="ＭＳ Ｐゴシック"/>
                <a:cs typeface="Arial" pitchFamily="34" charset="0"/>
              </a:rPr>
              <a:t>204   215   234</a:t>
            </a:r>
          </a:p>
        </p:txBody>
      </p:sp>
      <p:sp>
        <p:nvSpPr>
          <p:cNvPr id="55" name="Rectangle 22"/>
          <p:cNvSpPr>
            <a:spLocks noChangeArrowheads="1"/>
          </p:cNvSpPr>
          <p:nvPr userDrawn="1">
            <p:custDataLst>
              <p:tags r:id="rId14"/>
            </p:custDataLst>
          </p:nvPr>
        </p:nvSpPr>
        <p:spPr bwMode="auto">
          <a:xfrm>
            <a:off x="-1684990" y="5336795"/>
            <a:ext cx="1079799" cy="332293"/>
          </a:xfrm>
          <a:prstGeom prst="rect">
            <a:avLst/>
          </a:prstGeom>
          <a:solidFill>
            <a:srgbClr val="5E6E66"/>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94   110   102</a:t>
            </a:r>
          </a:p>
        </p:txBody>
      </p:sp>
      <p:sp>
        <p:nvSpPr>
          <p:cNvPr id="56" name="TextBox 55"/>
          <p:cNvSpPr txBox="1"/>
          <p:nvPr userDrawn="1"/>
        </p:nvSpPr>
        <p:spPr>
          <a:xfrm>
            <a:off x="-1815652" y="524522"/>
            <a:ext cx="1373052" cy="338554"/>
          </a:xfrm>
          <a:prstGeom prst="rect">
            <a:avLst/>
          </a:prstGeom>
          <a:noFill/>
        </p:spPr>
        <p:txBody>
          <a:bodyPr wrap="square" rtlCol="0">
            <a:spAutoFit/>
          </a:bodyPr>
          <a:lstStyle/>
          <a:p>
            <a:pPr algn="ctr"/>
            <a:r>
              <a:rPr lang="en-US" sz="1600" dirty="0"/>
              <a:t>RGB Values</a:t>
            </a:r>
          </a:p>
        </p:txBody>
      </p:sp>
      <p:sp>
        <p:nvSpPr>
          <p:cNvPr id="57" name="Rectangle 56"/>
          <p:cNvSpPr>
            <a:spLocks noChangeArrowheads="1"/>
          </p:cNvSpPr>
          <p:nvPr userDrawn="1">
            <p:custDataLst>
              <p:tags r:id="rId15"/>
            </p:custDataLst>
          </p:nvPr>
        </p:nvSpPr>
        <p:spPr bwMode="auto">
          <a:xfrm>
            <a:off x="-1683722" y="1288520"/>
            <a:ext cx="1077265" cy="332293"/>
          </a:xfrm>
          <a:prstGeom prst="rect">
            <a:avLst/>
          </a:prstGeom>
          <a:solidFill>
            <a:schemeClr val="accent2"/>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100  135   190</a:t>
            </a:r>
          </a:p>
        </p:txBody>
      </p:sp>
      <p:sp>
        <p:nvSpPr>
          <p:cNvPr id="58" name="Rectangle 34"/>
          <p:cNvSpPr>
            <a:spLocks noChangeArrowheads="1"/>
          </p:cNvSpPr>
          <p:nvPr userDrawn="1">
            <p:custDataLst>
              <p:tags r:id="rId16"/>
            </p:custDataLst>
          </p:nvPr>
        </p:nvSpPr>
        <p:spPr bwMode="auto">
          <a:xfrm>
            <a:off x="-1683721" y="921560"/>
            <a:ext cx="1077261" cy="331228"/>
          </a:xfrm>
          <a:prstGeom prst="rect">
            <a:avLst/>
          </a:prstGeom>
          <a:solidFill>
            <a:srgbClr val="012069"/>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 1</a:t>
            </a:r>
            <a:r>
              <a:rPr lang="en-US" sz="1000" b="1" baseline="0" dirty="0">
                <a:solidFill>
                  <a:srgbClr val="FFFFFF"/>
                </a:solidFill>
                <a:latin typeface="Arial" pitchFamily="34" charset="0"/>
                <a:ea typeface="ＭＳ Ｐゴシック"/>
                <a:cs typeface="Arial" pitchFamily="34" charset="0"/>
              </a:rPr>
              <a:t>  </a:t>
            </a:r>
            <a:r>
              <a:rPr lang="en-US" sz="1000" b="1" dirty="0">
                <a:solidFill>
                  <a:srgbClr val="FFFFFF"/>
                </a:solidFill>
                <a:latin typeface="Arial" pitchFamily="34" charset="0"/>
                <a:ea typeface="ＭＳ Ｐゴシック"/>
                <a:cs typeface="Arial" pitchFamily="34" charset="0"/>
              </a:rPr>
              <a:t> 32   105</a:t>
            </a:r>
          </a:p>
        </p:txBody>
      </p:sp>
    </p:spTree>
    <p:extLst>
      <p:ext uri="{BB962C8B-B14F-4D97-AF65-F5344CB8AC3E}">
        <p14:creationId xmlns:p14="http://schemas.microsoft.com/office/powerpoint/2010/main" val="809658363"/>
      </p:ext>
    </p:extLst>
  </p:cSld>
  <p:clrMapOvr>
    <a:masterClrMapping/>
  </p:clrMapOvr>
  <p:extLst>
    <p:ext uri="{DCECCB84-F9BA-43D5-87BE-67443E8EF086}">
      <p15:sldGuideLst xmlns:p15="http://schemas.microsoft.com/office/powerpoint/2012/main">
        <p15:guide id="1" orient="horz" pos="720" userDrawn="1">
          <p15:clr>
            <a:srgbClr val="FBAE40"/>
          </p15:clr>
        </p15:guide>
        <p15:guide id="3" pos="5496" userDrawn="1">
          <p15:clr>
            <a:srgbClr val="FBAE40"/>
          </p15:clr>
        </p15:guide>
        <p15:guide id="4" orient="horz" pos="936"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arter Page">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19" name="Title 9"/>
          <p:cNvSpPr>
            <a:spLocks noGrp="1"/>
          </p:cNvSpPr>
          <p:nvPr>
            <p:ph type="title"/>
          </p:nvPr>
        </p:nvSpPr>
        <p:spPr>
          <a:xfrm>
            <a:off x="432511" y="259080"/>
            <a:ext cx="9052560" cy="518160"/>
          </a:xfrm>
          <a:prstGeom prst="rect">
            <a:avLst/>
          </a:prstGeom>
        </p:spPr>
        <p:txBody>
          <a:bodyPr anchor="b" anchorCtr="0"/>
          <a:lstStyle>
            <a:lvl1pPr algn="l">
              <a:defRPr sz="2200" b="1">
                <a:solidFill>
                  <a:schemeClr val="tx1"/>
                </a:solidFill>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sz="quarter" idx="19"/>
          </p:nvPr>
        </p:nvSpPr>
        <p:spPr>
          <a:xfrm>
            <a:off x="429158" y="1705361"/>
            <a:ext cx="4425696" cy="2155278"/>
          </a:xfrm>
        </p:spPr>
        <p:txBody>
          <a:bodyPr>
            <a:noAutofit/>
          </a:bodyPr>
          <a:lstStyle>
            <a:lvl1pPr marL="152824" indent="-152824">
              <a:spcBef>
                <a:spcPts val="446"/>
              </a:spcBef>
              <a:defRPr sz="1200">
                <a:latin typeface="+mn-lt"/>
              </a:defRPr>
            </a:lvl1pPr>
            <a:lvl2pPr marL="407530" indent="-203765">
              <a:spcBef>
                <a:spcPts val="446"/>
              </a:spcBef>
              <a:defRPr sz="1200">
                <a:latin typeface="+mn-lt"/>
              </a:defRPr>
            </a:lvl2pPr>
            <a:lvl3pPr marL="611295" indent="-152824">
              <a:spcBef>
                <a:spcPts val="446"/>
              </a:spcBef>
              <a:defRPr sz="1200">
                <a:latin typeface="+mn-lt"/>
              </a:defRPr>
            </a:lvl3pPr>
            <a:lvl4pPr>
              <a:defRPr sz="12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5" name="Text Placeholder 4"/>
          <p:cNvSpPr>
            <a:spLocks noGrp="1"/>
          </p:cNvSpPr>
          <p:nvPr>
            <p:ph type="body" sz="quarter" idx="24" hasCustomPrompt="1"/>
          </p:nvPr>
        </p:nvSpPr>
        <p:spPr>
          <a:xfrm>
            <a:off x="7260333" y="357508"/>
            <a:ext cx="2324259" cy="321306"/>
          </a:xfrm>
        </p:spPr>
        <p:txBody>
          <a:bodyPr anchor="b" anchorCtr="0">
            <a:normAutofit/>
          </a:bodyPr>
          <a:lstStyle>
            <a:lvl1pPr marL="0" indent="0" algn="r">
              <a:buNone/>
              <a:defRPr sz="1300" b="0"/>
            </a:lvl1pPr>
          </a:lstStyle>
          <a:p>
            <a:pPr lvl="0"/>
            <a:r>
              <a:rPr lang="en-US" dirty="0"/>
              <a:t>(optional) SECTION TITLE</a:t>
            </a:r>
          </a:p>
        </p:txBody>
      </p:sp>
      <p:sp>
        <p:nvSpPr>
          <p:cNvPr id="22" name="Text Placeholder 23"/>
          <p:cNvSpPr>
            <a:spLocks noGrp="1"/>
          </p:cNvSpPr>
          <p:nvPr>
            <p:ph type="body" sz="quarter" idx="14" hasCustomPrompt="1"/>
          </p:nvPr>
        </p:nvSpPr>
        <p:spPr>
          <a:xfrm>
            <a:off x="432511" y="6995161"/>
            <a:ext cx="9164879" cy="226729"/>
          </a:xfrm>
          <a:prstGeom prst="rect">
            <a:avLst/>
          </a:prstGeom>
        </p:spPr>
        <p:txBody>
          <a:bodyPr wrap="square" anchor="b" anchorCtr="0">
            <a:spAutoFit/>
          </a:bodyPr>
          <a:lstStyle>
            <a:lvl1pPr marL="254706" indent="-254706">
              <a:spcBef>
                <a:spcPts val="0"/>
              </a:spcBef>
              <a:buFont typeface="+mj-lt"/>
              <a:buAutoNum type="arabicParenBoth"/>
              <a:defRPr sz="800" b="0" baseline="0">
                <a:latin typeface="Arial" pitchFamily="34" charset="0"/>
                <a:cs typeface="Arial" pitchFamily="34" charset="0"/>
              </a:defRPr>
            </a:lvl1pPr>
            <a:lvl2pPr>
              <a:defRPr sz="900">
                <a:latin typeface="Arial" pitchFamily="34" charset="0"/>
                <a:cs typeface="Arial" pitchFamily="34" charset="0"/>
              </a:defRPr>
            </a:lvl2pPr>
            <a:lvl3pPr>
              <a:defRPr sz="900">
                <a:latin typeface="Arial" pitchFamily="34" charset="0"/>
                <a:cs typeface="Arial" pitchFamily="34" charset="0"/>
              </a:defRPr>
            </a:lvl3pPr>
            <a:lvl4pPr>
              <a:defRPr sz="900">
                <a:latin typeface="Arial" pitchFamily="34" charset="0"/>
                <a:cs typeface="Arial" pitchFamily="34" charset="0"/>
              </a:defRPr>
            </a:lvl4pPr>
            <a:lvl5pPr>
              <a:defRPr sz="900">
                <a:latin typeface="Arial" pitchFamily="34" charset="0"/>
                <a:cs typeface="Arial" pitchFamily="34" charset="0"/>
              </a:defRPr>
            </a:lvl5pPr>
          </a:lstStyle>
          <a:p>
            <a:pPr lvl="0"/>
            <a:r>
              <a:rPr lang="en-US" dirty="0"/>
              <a:t>[Footnote]</a:t>
            </a:r>
          </a:p>
        </p:txBody>
      </p:sp>
      <p:sp>
        <p:nvSpPr>
          <p:cNvPr id="32" name="Content Placeholder 2"/>
          <p:cNvSpPr>
            <a:spLocks noGrp="1"/>
          </p:cNvSpPr>
          <p:nvPr>
            <p:ph sz="quarter" idx="31"/>
          </p:nvPr>
        </p:nvSpPr>
        <p:spPr>
          <a:xfrm>
            <a:off x="5165406" y="1705361"/>
            <a:ext cx="4425696" cy="2155278"/>
          </a:xfrm>
        </p:spPr>
        <p:txBody>
          <a:bodyPr>
            <a:noAutofit/>
          </a:bodyPr>
          <a:lstStyle>
            <a:lvl1pPr marL="152824" indent="-152824">
              <a:spcBef>
                <a:spcPts val="446"/>
              </a:spcBef>
              <a:defRPr sz="1200">
                <a:latin typeface="+mn-lt"/>
              </a:defRPr>
            </a:lvl1pPr>
            <a:lvl2pPr marL="407530" indent="-203765">
              <a:spcBef>
                <a:spcPts val="446"/>
              </a:spcBef>
              <a:defRPr sz="1200">
                <a:latin typeface="+mn-lt"/>
              </a:defRPr>
            </a:lvl2pPr>
            <a:lvl3pPr marL="611295" indent="-152824">
              <a:spcBef>
                <a:spcPts val="446"/>
              </a:spcBef>
              <a:defRPr sz="1200">
                <a:latin typeface="+mn-lt"/>
              </a:defRPr>
            </a:lvl3pPr>
            <a:lvl4pPr>
              <a:defRPr sz="12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33" name="Content Placeholder 2"/>
          <p:cNvSpPr>
            <a:spLocks noGrp="1"/>
          </p:cNvSpPr>
          <p:nvPr>
            <p:ph sz="quarter" idx="32"/>
          </p:nvPr>
        </p:nvSpPr>
        <p:spPr>
          <a:xfrm>
            <a:off x="429158" y="4420943"/>
            <a:ext cx="4425696" cy="2155278"/>
          </a:xfrm>
        </p:spPr>
        <p:txBody>
          <a:bodyPr>
            <a:noAutofit/>
          </a:bodyPr>
          <a:lstStyle>
            <a:lvl1pPr marL="152824" indent="-152824">
              <a:spcBef>
                <a:spcPts val="446"/>
              </a:spcBef>
              <a:defRPr sz="1200">
                <a:latin typeface="+mn-lt"/>
              </a:defRPr>
            </a:lvl1pPr>
            <a:lvl2pPr marL="407530" indent="-203765">
              <a:spcBef>
                <a:spcPts val="446"/>
              </a:spcBef>
              <a:defRPr sz="1200">
                <a:latin typeface="+mn-lt"/>
              </a:defRPr>
            </a:lvl2pPr>
            <a:lvl3pPr marL="611295" indent="-152824">
              <a:spcBef>
                <a:spcPts val="446"/>
              </a:spcBef>
              <a:defRPr sz="1200">
                <a:latin typeface="+mn-lt"/>
              </a:defRPr>
            </a:lvl3pPr>
            <a:lvl4pPr>
              <a:defRPr sz="12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34" name="Content Placeholder 2"/>
          <p:cNvSpPr>
            <a:spLocks noGrp="1"/>
          </p:cNvSpPr>
          <p:nvPr>
            <p:ph sz="quarter" idx="33"/>
          </p:nvPr>
        </p:nvSpPr>
        <p:spPr>
          <a:xfrm>
            <a:off x="5165406" y="4420943"/>
            <a:ext cx="4425696" cy="2155278"/>
          </a:xfrm>
        </p:spPr>
        <p:txBody>
          <a:bodyPr>
            <a:noAutofit/>
          </a:bodyPr>
          <a:lstStyle>
            <a:lvl1pPr marL="152824" indent="-152824">
              <a:spcBef>
                <a:spcPts val="446"/>
              </a:spcBef>
              <a:defRPr sz="1200">
                <a:latin typeface="+mn-lt"/>
              </a:defRPr>
            </a:lvl1pPr>
            <a:lvl2pPr marL="407530" indent="-203765">
              <a:spcBef>
                <a:spcPts val="446"/>
              </a:spcBef>
              <a:defRPr sz="1200">
                <a:latin typeface="+mn-lt"/>
              </a:defRPr>
            </a:lvl2pPr>
            <a:lvl3pPr marL="611295" indent="-152824">
              <a:spcBef>
                <a:spcPts val="446"/>
              </a:spcBef>
              <a:defRPr sz="1200">
                <a:latin typeface="+mn-lt"/>
              </a:defRPr>
            </a:lvl3pPr>
            <a:lvl4pPr>
              <a:defRPr sz="12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9" name="Text Placeholder 21"/>
          <p:cNvSpPr>
            <a:spLocks noGrp="1"/>
          </p:cNvSpPr>
          <p:nvPr userDrawn="1">
            <p:ph type="body" sz="quarter" idx="13"/>
          </p:nvPr>
        </p:nvSpPr>
        <p:spPr>
          <a:xfrm>
            <a:off x="432512" y="820421"/>
            <a:ext cx="9152079" cy="464185"/>
          </a:xfrm>
          <a:prstGeom prst="rect">
            <a:avLst/>
          </a:prstGeom>
        </p:spPr>
        <p:txBody>
          <a:bodyPr tIns="155448" anchor="t" anchorCtr="0">
            <a:noAutofit/>
          </a:bodyPr>
          <a:lstStyle>
            <a:lvl1pPr marL="0" indent="0" algn="l" rtl="0" eaLnBrk="0" fontAlgn="base" hangingPunct="0">
              <a:lnSpc>
                <a:spcPct val="100000"/>
              </a:lnSpc>
              <a:spcBef>
                <a:spcPts val="1114"/>
              </a:spcBef>
              <a:spcAft>
                <a:spcPct val="0"/>
              </a:spcAft>
              <a:buClrTx/>
              <a:buSzPct val="100000"/>
              <a:buFontTx/>
              <a:buNone/>
              <a:defRPr lang="en-US" sz="1800" i="1" kern="1200" baseline="0" dirty="0" smtClean="0">
                <a:solidFill>
                  <a:schemeClr val="tx1"/>
                </a:solidFill>
                <a:latin typeface="Arial" pitchFamily="34" charset="0"/>
                <a:ea typeface="+mn-ea"/>
                <a:cs typeface="+mn-cs"/>
              </a:defRPr>
            </a:lvl1pPr>
            <a:lvl2pPr marL="636765" indent="-254706" algn="l" rtl="0" eaLnBrk="0" fontAlgn="base" hangingPunct="0">
              <a:lnSpc>
                <a:spcPct val="100000"/>
              </a:lnSpc>
              <a:spcBef>
                <a:spcPts val="1114"/>
              </a:spcBef>
              <a:spcAft>
                <a:spcPct val="0"/>
              </a:spcAft>
              <a:buClrTx/>
              <a:buSzPct val="100000"/>
              <a:defRPr lang="en-US" sz="1300" kern="1200" baseline="0" dirty="0" smtClean="0">
                <a:solidFill>
                  <a:schemeClr val="tx1"/>
                </a:solidFill>
                <a:latin typeface="Arial" pitchFamily="34" charset="0"/>
                <a:ea typeface="+mn-ea"/>
                <a:cs typeface="+mn-cs"/>
              </a:defRPr>
            </a:lvl2pPr>
            <a:lvl3pPr marL="1018824" indent="-254706" algn="l" rtl="0" eaLnBrk="0" fontAlgn="base" hangingPunct="0">
              <a:lnSpc>
                <a:spcPct val="100000"/>
              </a:lnSpc>
              <a:spcBef>
                <a:spcPts val="1114"/>
              </a:spcBef>
              <a:spcAft>
                <a:spcPct val="0"/>
              </a:spcAft>
              <a:buClrTx/>
              <a:buSzPct val="100000"/>
              <a:buFont typeface="Courier New" pitchFamily="49" charset="0"/>
              <a:buChar char="o"/>
              <a:defRPr lang="en-US" sz="1200" kern="1200" baseline="0" dirty="0" smtClean="0">
                <a:solidFill>
                  <a:schemeClr val="tx1"/>
                </a:solidFill>
                <a:latin typeface="Arial" pitchFamily="34" charset="0"/>
                <a:ea typeface="+mn-ea"/>
                <a:cs typeface="+mn-cs"/>
              </a:defRPr>
            </a:lvl3pPr>
            <a:lvl4pPr marL="1400884" indent="-254706" algn="l" rtl="0" eaLnBrk="0" fontAlgn="base" hangingPunct="0">
              <a:lnSpc>
                <a:spcPct val="100000"/>
              </a:lnSpc>
              <a:spcBef>
                <a:spcPts val="1114"/>
              </a:spcBef>
              <a:spcAft>
                <a:spcPct val="0"/>
              </a:spcAft>
              <a:buClrTx/>
              <a:buSzPct val="100000"/>
              <a:buFont typeface="Wingdings" pitchFamily="2" charset="2"/>
              <a:buChar char="§"/>
              <a:defRPr lang="en-US" sz="1100" kern="1200" baseline="0" dirty="0" smtClean="0">
                <a:solidFill>
                  <a:schemeClr val="tx1"/>
                </a:solidFill>
                <a:latin typeface="Arial" pitchFamily="34" charset="0"/>
                <a:ea typeface="+mn-ea"/>
                <a:cs typeface="+mn-cs"/>
              </a:defRPr>
            </a:lvl4pPr>
            <a:lvl5pPr marL="1782943" indent="-254706" algn="l" rtl="0" eaLnBrk="0" fontAlgn="base" hangingPunct="0">
              <a:lnSpc>
                <a:spcPct val="100000"/>
              </a:lnSpc>
              <a:spcBef>
                <a:spcPts val="1114"/>
              </a:spcBef>
              <a:spcAft>
                <a:spcPct val="0"/>
              </a:spcAft>
              <a:buClrTx/>
              <a:buSzPct val="100000"/>
              <a:buFont typeface="Arial" pitchFamily="34" charset="0"/>
              <a:buChar char="–"/>
              <a:defRPr lang="en-US" sz="1000" kern="1200" baseline="0" dirty="0">
                <a:solidFill>
                  <a:schemeClr val="tx1"/>
                </a:solidFill>
                <a:latin typeface="Arial" pitchFamily="34" charset="0"/>
                <a:ea typeface="+mn-ea"/>
                <a:cs typeface="+mn-cs"/>
              </a:defRPr>
            </a:lvl5pPr>
          </a:lstStyle>
          <a:p>
            <a:pPr lvl="0"/>
            <a:r>
              <a:rPr lang="en-US" dirty="0"/>
              <a:t>Click to edit Master text styles</a:t>
            </a:r>
          </a:p>
        </p:txBody>
      </p:sp>
      <p:sp>
        <p:nvSpPr>
          <p:cNvPr id="27" name="Rectangle 10"/>
          <p:cNvSpPr>
            <a:spLocks noChangeArrowheads="1"/>
          </p:cNvSpPr>
          <p:nvPr userDrawn="1">
            <p:custDataLst>
              <p:tags r:id="rId1"/>
            </p:custDataLst>
          </p:nvPr>
        </p:nvSpPr>
        <p:spPr bwMode="auto">
          <a:xfrm>
            <a:off x="-1684990" y="3864695"/>
            <a:ext cx="1079799" cy="332293"/>
          </a:xfrm>
          <a:prstGeom prst="rect">
            <a:avLst/>
          </a:prstGeom>
          <a:solidFill>
            <a:srgbClr val="008986"/>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0   137   134</a:t>
            </a:r>
          </a:p>
        </p:txBody>
      </p:sp>
      <p:sp>
        <p:nvSpPr>
          <p:cNvPr id="28" name="Rectangle 2"/>
          <p:cNvSpPr>
            <a:spLocks noChangeArrowheads="1"/>
          </p:cNvSpPr>
          <p:nvPr userDrawn="1">
            <p:custDataLst>
              <p:tags r:id="rId2"/>
            </p:custDataLst>
          </p:nvPr>
        </p:nvSpPr>
        <p:spPr bwMode="auto">
          <a:xfrm>
            <a:off x="-1684990" y="6440866"/>
            <a:ext cx="1079799" cy="332293"/>
          </a:xfrm>
          <a:prstGeom prst="rect">
            <a:avLst/>
          </a:prstGeom>
          <a:solidFill>
            <a:srgbClr val="231F20"/>
          </a:solidFill>
          <a:ln w="6350">
            <a:solidFill>
              <a:schemeClr val="bg1"/>
            </a:solidFill>
            <a:miter lim="800000"/>
            <a:headEnd/>
            <a:tailEnd/>
          </a:ln>
        </p:spPr>
        <p:txBody>
          <a:bodyPr wrap="none" anchor="ctr"/>
          <a:lstStyle/>
          <a:p>
            <a:pPr algn="ctr" fontAlgn="base">
              <a:spcBef>
                <a:spcPct val="0"/>
              </a:spcBef>
              <a:spcAft>
                <a:spcPct val="0"/>
              </a:spcAft>
              <a:tabLst>
                <a:tab pos="65446" algn="l"/>
              </a:tabLst>
            </a:pPr>
            <a:r>
              <a:rPr lang="en-US" sz="1000" b="1" dirty="0">
                <a:solidFill>
                  <a:srgbClr val="FFFFFF"/>
                </a:solidFill>
                <a:latin typeface="Arial" pitchFamily="34" charset="0"/>
                <a:ea typeface="ＭＳ Ｐゴシック"/>
                <a:cs typeface="Arial" pitchFamily="34" charset="0"/>
              </a:rPr>
              <a:t>	35   31   32</a:t>
            </a:r>
          </a:p>
        </p:txBody>
      </p:sp>
      <p:sp>
        <p:nvSpPr>
          <p:cNvPr id="35" name="Rectangle 5"/>
          <p:cNvSpPr>
            <a:spLocks noChangeArrowheads="1"/>
          </p:cNvSpPr>
          <p:nvPr userDrawn="1">
            <p:custDataLst>
              <p:tags r:id="rId3"/>
            </p:custDataLst>
          </p:nvPr>
        </p:nvSpPr>
        <p:spPr bwMode="auto">
          <a:xfrm>
            <a:off x="-1684990" y="4968770"/>
            <a:ext cx="1079799" cy="332293"/>
          </a:xfrm>
          <a:prstGeom prst="rect">
            <a:avLst/>
          </a:prstGeom>
          <a:solidFill>
            <a:srgbClr val="A9B089"/>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169   176   137</a:t>
            </a:r>
          </a:p>
        </p:txBody>
      </p:sp>
      <p:sp>
        <p:nvSpPr>
          <p:cNvPr id="51" name="Rectangle 22"/>
          <p:cNvSpPr>
            <a:spLocks noChangeArrowheads="1"/>
          </p:cNvSpPr>
          <p:nvPr userDrawn="1">
            <p:custDataLst>
              <p:tags r:id="rId4"/>
            </p:custDataLst>
          </p:nvPr>
        </p:nvSpPr>
        <p:spPr bwMode="auto">
          <a:xfrm>
            <a:off x="-1683722" y="2024570"/>
            <a:ext cx="1077265" cy="332293"/>
          </a:xfrm>
          <a:prstGeom prst="rect">
            <a:avLst/>
          </a:prstGeom>
          <a:solidFill>
            <a:srgbClr val="E47200"/>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228   114   0</a:t>
            </a:r>
          </a:p>
        </p:txBody>
      </p:sp>
      <p:sp>
        <p:nvSpPr>
          <p:cNvPr id="52" name="Rectangle 34"/>
          <p:cNvSpPr>
            <a:spLocks noChangeArrowheads="1"/>
          </p:cNvSpPr>
          <p:nvPr userDrawn="1">
            <p:custDataLst>
              <p:tags r:id="rId5"/>
            </p:custDataLst>
          </p:nvPr>
        </p:nvSpPr>
        <p:spPr bwMode="auto">
          <a:xfrm>
            <a:off x="-1684990" y="3496670"/>
            <a:ext cx="1079799" cy="332293"/>
          </a:xfrm>
          <a:prstGeom prst="rect">
            <a:avLst/>
          </a:prstGeom>
          <a:solidFill>
            <a:srgbClr val="AFAFAF"/>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175</a:t>
            </a:r>
            <a:r>
              <a:rPr lang="en-US" sz="1000" b="1" baseline="0" dirty="0">
                <a:solidFill>
                  <a:srgbClr val="FFFFFF"/>
                </a:solidFill>
                <a:latin typeface="Arial" pitchFamily="34" charset="0"/>
                <a:ea typeface="ＭＳ Ｐゴシック"/>
                <a:cs typeface="Arial" pitchFamily="34" charset="0"/>
              </a:rPr>
              <a:t>   </a:t>
            </a:r>
            <a:r>
              <a:rPr lang="en-US" sz="1000" b="1" dirty="0">
                <a:solidFill>
                  <a:srgbClr val="FFFFFF"/>
                </a:solidFill>
                <a:latin typeface="Arial" pitchFamily="34" charset="0"/>
                <a:ea typeface="ＭＳ Ｐゴシック"/>
                <a:cs typeface="Arial" pitchFamily="34" charset="0"/>
              </a:rPr>
              <a:t>175   175</a:t>
            </a:r>
          </a:p>
        </p:txBody>
      </p:sp>
      <p:sp>
        <p:nvSpPr>
          <p:cNvPr id="53" name="Rectangle 34"/>
          <p:cNvSpPr>
            <a:spLocks noChangeArrowheads="1"/>
          </p:cNvSpPr>
          <p:nvPr userDrawn="1">
            <p:custDataLst>
              <p:tags r:id="rId6"/>
            </p:custDataLst>
          </p:nvPr>
        </p:nvSpPr>
        <p:spPr bwMode="auto">
          <a:xfrm>
            <a:off x="-1684990" y="5704820"/>
            <a:ext cx="1079799" cy="332293"/>
          </a:xfrm>
          <a:prstGeom prst="rect">
            <a:avLst/>
          </a:prstGeom>
          <a:solidFill>
            <a:srgbClr val="CA8CB8"/>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chemeClr val="tx1"/>
                </a:solidFill>
                <a:latin typeface="Arial" pitchFamily="34" charset="0"/>
                <a:ea typeface="ＭＳ Ｐゴシック"/>
                <a:cs typeface="Arial" pitchFamily="34" charset="0"/>
              </a:rPr>
              <a:t>202   140   184</a:t>
            </a:r>
          </a:p>
        </p:txBody>
      </p:sp>
      <p:sp>
        <p:nvSpPr>
          <p:cNvPr id="54" name="Rectangle 25"/>
          <p:cNvSpPr>
            <a:spLocks noChangeArrowheads="1"/>
          </p:cNvSpPr>
          <p:nvPr userDrawn="1">
            <p:custDataLst>
              <p:tags r:id="rId7"/>
            </p:custDataLst>
          </p:nvPr>
        </p:nvSpPr>
        <p:spPr bwMode="auto">
          <a:xfrm>
            <a:off x="-1684990" y="4232720"/>
            <a:ext cx="1079799" cy="332293"/>
          </a:xfrm>
          <a:prstGeom prst="rect">
            <a:avLst/>
          </a:prstGeom>
          <a:solidFill>
            <a:srgbClr val="78B257"/>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120   178   87</a:t>
            </a:r>
          </a:p>
        </p:txBody>
      </p:sp>
      <p:sp>
        <p:nvSpPr>
          <p:cNvPr id="55" name="Rectangle 23"/>
          <p:cNvSpPr>
            <a:spLocks noChangeArrowheads="1"/>
          </p:cNvSpPr>
          <p:nvPr userDrawn="1">
            <p:custDataLst>
              <p:tags r:id="rId8"/>
            </p:custDataLst>
          </p:nvPr>
        </p:nvSpPr>
        <p:spPr bwMode="auto">
          <a:xfrm>
            <a:off x="-1684990" y="2392595"/>
            <a:ext cx="1079799" cy="332293"/>
          </a:xfrm>
          <a:prstGeom prst="rect">
            <a:avLst/>
          </a:prstGeom>
          <a:solidFill>
            <a:srgbClr val="6B2146"/>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107   33   70</a:t>
            </a:r>
          </a:p>
        </p:txBody>
      </p:sp>
      <p:sp>
        <p:nvSpPr>
          <p:cNvPr id="56" name="Rectangle 34"/>
          <p:cNvSpPr>
            <a:spLocks noChangeArrowheads="1"/>
          </p:cNvSpPr>
          <p:nvPr userDrawn="1">
            <p:custDataLst>
              <p:tags r:id="rId9"/>
            </p:custDataLst>
          </p:nvPr>
        </p:nvSpPr>
        <p:spPr bwMode="auto">
          <a:xfrm>
            <a:off x="-1684990" y="6072845"/>
            <a:ext cx="1079799" cy="332293"/>
          </a:xfrm>
          <a:prstGeom prst="rect">
            <a:avLst/>
          </a:prstGeom>
          <a:solidFill>
            <a:srgbClr val="666699"/>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102   102   153</a:t>
            </a:r>
          </a:p>
        </p:txBody>
      </p:sp>
      <p:sp>
        <p:nvSpPr>
          <p:cNvPr id="57" name="Rectangle 8"/>
          <p:cNvSpPr>
            <a:spLocks noChangeArrowheads="1"/>
          </p:cNvSpPr>
          <p:nvPr userDrawn="1">
            <p:custDataLst>
              <p:tags r:id="rId10"/>
            </p:custDataLst>
          </p:nvPr>
        </p:nvSpPr>
        <p:spPr bwMode="auto">
          <a:xfrm>
            <a:off x="-1684990" y="4600745"/>
            <a:ext cx="1079799" cy="332293"/>
          </a:xfrm>
          <a:prstGeom prst="rect">
            <a:avLst/>
          </a:prstGeom>
          <a:solidFill>
            <a:srgbClr val="D4002F"/>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212   0   47</a:t>
            </a:r>
          </a:p>
        </p:txBody>
      </p:sp>
      <p:sp>
        <p:nvSpPr>
          <p:cNvPr id="58" name="Rectangle 16"/>
          <p:cNvSpPr>
            <a:spLocks noChangeArrowheads="1"/>
          </p:cNvSpPr>
          <p:nvPr userDrawn="1">
            <p:custDataLst>
              <p:tags r:id="rId11"/>
            </p:custDataLst>
          </p:nvPr>
        </p:nvSpPr>
        <p:spPr bwMode="auto">
          <a:xfrm>
            <a:off x="-1683720" y="1656545"/>
            <a:ext cx="1077261" cy="332293"/>
          </a:xfrm>
          <a:prstGeom prst="rect">
            <a:avLst/>
          </a:prstGeom>
          <a:solidFill>
            <a:srgbClr val="FFCC00"/>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chemeClr val="tx1"/>
                </a:solidFill>
                <a:latin typeface="Arial" pitchFamily="34" charset="0"/>
                <a:ea typeface="ＭＳ Ｐゴシック"/>
                <a:cs typeface="Arial" pitchFamily="34" charset="0"/>
              </a:rPr>
              <a:t>255   204   0</a:t>
            </a:r>
          </a:p>
        </p:txBody>
      </p:sp>
      <p:sp>
        <p:nvSpPr>
          <p:cNvPr id="59" name="Rectangle 13"/>
          <p:cNvSpPr>
            <a:spLocks noChangeArrowheads="1"/>
          </p:cNvSpPr>
          <p:nvPr userDrawn="1">
            <p:custDataLst>
              <p:tags r:id="rId12"/>
            </p:custDataLst>
          </p:nvPr>
        </p:nvSpPr>
        <p:spPr bwMode="auto">
          <a:xfrm>
            <a:off x="-1684990" y="3128645"/>
            <a:ext cx="1079799" cy="332293"/>
          </a:xfrm>
          <a:prstGeom prst="rect">
            <a:avLst/>
          </a:prstGeom>
          <a:solidFill>
            <a:srgbClr val="00703C"/>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0   112   60</a:t>
            </a:r>
          </a:p>
        </p:txBody>
      </p:sp>
      <p:sp>
        <p:nvSpPr>
          <p:cNvPr id="60" name="Rectangle 34"/>
          <p:cNvSpPr>
            <a:spLocks noChangeArrowheads="1"/>
          </p:cNvSpPr>
          <p:nvPr userDrawn="1">
            <p:custDataLst>
              <p:tags r:id="rId13"/>
            </p:custDataLst>
          </p:nvPr>
        </p:nvSpPr>
        <p:spPr bwMode="auto">
          <a:xfrm>
            <a:off x="-1684990" y="2760620"/>
            <a:ext cx="1079799" cy="332293"/>
          </a:xfrm>
          <a:prstGeom prst="rect">
            <a:avLst/>
          </a:prstGeom>
          <a:solidFill>
            <a:srgbClr val="CCD7EA"/>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latin typeface="Arial" pitchFamily="34" charset="0"/>
                <a:ea typeface="ＭＳ Ｐゴシック"/>
                <a:cs typeface="Arial" pitchFamily="34" charset="0"/>
              </a:rPr>
              <a:t>204   215   234</a:t>
            </a:r>
          </a:p>
        </p:txBody>
      </p:sp>
      <p:sp>
        <p:nvSpPr>
          <p:cNvPr id="61" name="Rectangle 22"/>
          <p:cNvSpPr>
            <a:spLocks noChangeArrowheads="1"/>
          </p:cNvSpPr>
          <p:nvPr userDrawn="1">
            <p:custDataLst>
              <p:tags r:id="rId14"/>
            </p:custDataLst>
          </p:nvPr>
        </p:nvSpPr>
        <p:spPr bwMode="auto">
          <a:xfrm>
            <a:off x="-1684990" y="5336795"/>
            <a:ext cx="1079799" cy="332293"/>
          </a:xfrm>
          <a:prstGeom prst="rect">
            <a:avLst/>
          </a:prstGeom>
          <a:solidFill>
            <a:srgbClr val="5E6E66"/>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94   110   102</a:t>
            </a:r>
          </a:p>
        </p:txBody>
      </p:sp>
      <p:sp>
        <p:nvSpPr>
          <p:cNvPr id="62" name="TextBox 61"/>
          <p:cNvSpPr txBox="1"/>
          <p:nvPr userDrawn="1"/>
        </p:nvSpPr>
        <p:spPr>
          <a:xfrm>
            <a:off x="-1815652" y="524522"/>
            <a:ext cx="1373052" cy="338554"/>
          </a:xfrm>
          <a:prstGeom prst="rect">
            <a:avLst/>
          </a:prstGeom>
          <a:noFill/>
        </p:spPr>
        <p:txBody>
          <a:bodyPr wrap="square" rtlCol="0">
            <a:spAutoFit/>
          </a:bodyPr>
          <a:lstStyle/>
          <a:p>
            <a:pPr algn="ctr"/>
            <a:r>
              <a:rPr lang="en-US" sz="1600" dirty="0"/>
              <a:t>RGB Values</a:t>
            </a:r>
          </a:p>
        </p:txBody>
      </p:sp>
      <p:sp>
        <p:nvSpPr>
          <p:cNvPr id="63" name="Rectangle 62"/>
          <p:cNvSpPr>
            <a:spLocks noChangeArrowheads="1"/>
          </p:cNvSpPr>
          <p:nvPr userDrawn="1">
            <p:custDataLst>
              <p:tags r:id="rId15"/>
            </p:custDataLst>
          </p:nvPr>
        </p:nvSpPr>
        <p:spPr bwMode="auto">
          <a:xfrm>
            <a:off x="-1683722" y="1288520"/>
            <a:ext cx="1077265" cy="332293"/>
          </a:xfrm>
          <a:prstGeom prst="rect">
            <a:avLst/>
          </a:prstGeom>
          <a:solidFill>
            <a:schemeClr val="accent2"/>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100  135   190</a:t>
            </a:r>
          </a:p>
        </p:txBody>
      </p:sp>
      <p:sp>
        <p:nvSpPr>
          <p:cNvPr id="64" name="Rectangle 34"/>
          <p:cNvSpPr>
            <a:spLocks noChangeArrowheads="1"/>
          </p:cNvSpPr>
          <p:nvPr userDrawn="1">
            <p:custDataLst>
              <p:tags r:id="rId16"/>
            </p:custDataLst>
          </p:nvPr>
        </p:nvSpPr>
        <p:spPr bwMode="auto">
          <a:xfrm>
            <a:off x="-1683721" y="921560"/>
            <a:ext cx="1077261" cy="331228"/>
          </a:xfrm>
          <a:prstGeom prst="rect">
            <a:avLst/>
          </a:prstGeom>
          <a:solidFill>
            <a:srgbClr val="012069"/>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 1</a:t>
            </a:r>
            <a:r>
              <a:rPr lang="en-US" sz="1000" b="1" baseline="0" dirty="0">
                <a:solidFill>
                  <a:srgbClr val="FFFFFF"/>
                </a:solidFill>
                <a:latin typeface="Arial" pitchFamily="34" charset="0"/>
                <a:ea typeface="ＭＳ Ｐゴシック"/>
                <a:cs typeface="Arial" pitchFamily="34" charset="0"/>
              </a:rPr>
              <a:t>  </a:t>
            </a:r>
            <a:r>
              <a:rPr lang="en-US" sz="1000" b="1" dirty="0">
                <a:solidFill>
                  <a:srgbClr val="FFFFFF"/>
                </a:solidFill>
                <a:latin typeface="Arial" pitchFamily="34" charset="0"/>
                <a:ea typeface="ＭＳ Ｐゴシック"/>
                <a:cs typeface="Arial" pitchFamily="34" charset="0"/>
              </a:rPr>
              <a:t> 32   105</a:t>
            </a:r>
          </a:p>
        </p:txBody>
      </p:sp>
    </p:spTree>
    <p:extLst>
      <p:ext uri="{BB962C8B-B14F-4D97-AF65-F5344CB8AC3E}">
        <p14:creationId xmlns:p14="http://schemas.microsoft.com/office/powerpoint/2010/main" val="354623467"/>
      </p:ext>
    </p:extLst>
  </p:cSld>
  <p:clrMapOvr>
    <a:masterClrMapping/>
  </p:clrMapOvr>
  <p:extLst>
    <p:ext uri="{DCECCB84-F9BA-43D5-87BE-67443E8EF086}">
      <p15:sldGuideLst xmlns:p15="http://schemas.microsoft.com/office/powerpoint/2012/main">
        <p15:guide id="1" orient="horz" pos="2448"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ix on a page">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19" name="Title 9"/>
          <p:cNvSpPr>
            <a:spLocks noGrp="1"/>
          </p:cNvSpPr>
          <p:nvPr>
            <p:ph type="title"/>
          </p:nvPr>
        </p:nvSpPr>
        <p:spPr>
          <a:xfrm>
            <a:off x="432511" y="259080"/>
            <a:ext cx="9052560" cy="518160"/>
          </a:xfrm>
          <a:prstGeom prst="rect">
            <a:avLst/>
          </a:prstGeom>
        </p:spPr>
        <p:txBody>
          <a:bodyPr anchor="b" anchorCtr="0"/>
          <a:lstStyle>
            <a:lvl1pPr algn="l">
              <a:defRPr sz="2200" b="1">
                <a:solidFill>
                  <a:schemeClr val="tx1"/>
                </a:solidFill>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sz="quarter" idx="19"/>
          </p:nvPr>
        </p:nvSpPr>
        <p:spPr>
          <a:xfrm>
            <a:off x="432651" y="1702899"/>
            <a:ext cx="2846527" cy="2155278"/>
          </a:xfrm>
        </p:spPr>
        <p:txBody>
          <a:bodyPr>
            <a:noAutofit/>
          </a:bodyPr>
          <a:lstStyle>
            <a:lvl1pPr marL="152824" indent="-152824">
              <a:spcBef>
                <a:spcPts val="446"/>
              </a:spcBef>
              <a:defRPr sz="1200">
                <a:latin typeface="+mn-lt"/>
              </a:defRPr>
            </a:lvl1pPr>
            <a:lvl2pPr marL="407530" indent="-203765">
              <a:spcBef>
                <a:spcPts val="446"/>
              </a:spcBef>
              <a:defRPr sz="1200">
                <a:latin typeface="+mn-lt"/>
              </a:defRPr>
            </a:lvl2pPr>
            <a:lvl3pPr marL="611295" indent="-152824">
              <a:spcBef>
                <a:spcPts val="446"/>
              </a:spcBef>
              <a:defRPr sz="1200">
                <a:latin typeface="+mn-lt"/>
              </a:defRPr>
            </a:lvl3pPr>
            <a:lvl4pPr>
              <a:defRPr sz="12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5" name="Text Placeholder 4"/>
          <p:cNvSpPr>
            <a:spLocks noGrp="1"/>
          </p:cNvSpPr>
          <p:nvPr>
            <p:ph type="body" sz="quarter" idx="24" hasCustomPrompt="1"/>
          </p:nvPr>
        </p:nvSpPr>
        <p:spPr>
          <a:xfrm>
            <a:off x="7260333" y="357508"/>
            <a:ext cx="2324259" cy="321306"/>
          </a:xfrm>
        </p:spPr>
        <p:txBody>
          <a:bodyPr anchor="b" anchorCtr="0">
            <a:normAutofit/>
          </a:bodyPr>
          <a:lstStyle>
            <a:lvl1pPr marL="0" indent="0" algn="r">
              <a:buNone/>
              <a:defRPr sz="1300" b="0"/>
            </a:lvl1pPr>
          </a:lstStyle>
          <a:p>
            <a:pPr lvl="0"/>
            <a:r>
              <a:rPr lang="en-US" dirty="0"/>
              <a:t>(optional) SECTION TITLE</a:t>
            </a:r>
          </a:p>
        </p:txBody>
      </p:sp>
      <p:sp>
        <p:nvSpPr>
          <p:cNvPr id="22" name="Text Placeholder 23"/>
          <p:cNvSpPr>
            <a:spLocks noGrp="1"/>
          </p:cNvSpPr>
          <p:nvPr>
            <p:ph type="body" sz="quarter" idx="14" hasCustomPrompt="1"/>
          </p:nvPr>
        </p:nvSpPr>
        <p:spPr>
          <a:xfrm>
            <a:off x="432511" y="6995161"/>
            <a:ext cx="9173261" cy="226729"/>
          </a:xfrm>
          <a:prstGeom prst="rect">
            <a:avLst/>
          </a:prstGeom>
        </p:spPr>
        <p:txBody>
          <a:bodyPr wrap="square" anchor="b" anchorCtr="0">
            <a:spAutoFit/>
          </a:bodyPr>
          <a:lstStyle>
            <a:lvl1pPr marL="254706" indent="-254706">
              <a:spcBef>
                <a:spcPts val="0"/>
              </a:spcBef>
              <a:buFont typeface="+mj-lt"/>
              <a:buAutoNum type="arabicParenBoth"/>
              <a:defRPr sz="800" b="0" baseline="0">
                <a:latin typeface="Arial" pitchFamily="34" charset="0"/>
                <a:cs typeface="Arial" pitchFamily="34" charset="0"/>
              </a:defRPr>
            </a:lvl1pPr>
            <a:lvl2pPr>
              <a:defRPr sz="900">
                <a:latin typeface="Arial" pitchFamily="34" charset="0"/>
                <a:cs typeface="Arial" pitchFamily="34" charset="0"/>
              </a:defRPr>
            </a:lvl2pPr>
            <a:lvl3pPr>
              <a:defRPr sz="900">
                <a:latin typeface="Arial" pitchFamily="34" charset="0"/>
                <a:cs typeface="Arial" pitchFamily="34" charset="0"/>
              </a:defRPr>
            </a:lvl3pPr>
            <a:lvl4pPr>
              <a:defRPr sz="900">
                <a:latin typeface="Arial" pitchFamily="34" charset="0"/>
                <a:cs typeface="Arial" pitchFamily="34" charset="0"/>
              </a:defRPr>
            </a:lvl4pPr>
            <a:lvl5pPr>
              <a:defRPr sz="900">
                <a:latin typeface="Arial" pitchFamily="34" charset="0"/>
                <a:cs typeface="Arial" pitchFamily="34" charset="0"/>
              </a:defRPr>
            </a:lvl5pPr>
          </a:lstStyle>
          <a:p>
            <a:pPr lvl="0"/>
            <a:r>
              <a:rPr lang="en-US" dirty="0"/>
              <a:t>[Footnote]</a:t>
            </a:r>
          </a:p>
        </p:txBody>
      </p:sp>
      <p:sp>
        <p:nvSpPr>
          <p:cNvPr id="32" name="Content Placeholder 2"/>
          <p:cNvSpPr>
            <a:spLocks noGrp="1"/>
          </p:cNvSpPr>
          <p:nvPr>
            <p:ph sz="quarter" idx="31"/>
          </p:nvPr>
        </p:nvSpPr>
        <p:spPr>
          <a:xfrm>
            <a:off x="6736194" y="1702899"/>
            <a:ext cx="2846527" cy="2155278"/>
          </a:xfrm>
        </p:spPr>
        <p:txBody>
          <a:bodyPr>
            <a:noAutofit/>
          </a:bodyPr>
          <a:lstStyle>
            <a:lvl1pPr marL="152824" indent="-152824">
              <a:spcBef>
                <a:spcPts val="446"/>
              </a:spcBef>
              <a:defRPr sz="1200">
                <a:latin typeface="+mn-lt"/>
              </a:defRPr>
            </a:lvl1pPr>
            <a:lvl2pPr marL="407530" indent="-203765">
              <a:spcBef>
                <a:spcPts val="446"/>
              </a:spcBef>
              <a:defRPr sz="1200">
                <a:latin typeface="+mn-lt"/>
              </a:defRPr>
            </a:lvl2pPr>
            <a:lvl3pPr marL="611295" indent="-152824">
              <a:spcBef>
                <a:spcPts val="446"/>
              </a:spcBef>
              <a:defRPr sz="1200">
                <a:latin typeface="+mn-lt"/>
              </a:defRPr>
            </a:lvl3pPr>
            <a:lvl4pPr>
              <a:defRPr sz="12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33" name="Content Placeholder 2"/>
          <p:cNvSpPr>
            <a:spLocks noGrp="1"/>
          </p:cNvSpPr>
          <p:nvPr>
            <p:ph sz="quarter" idx="32"/>
          </p:nvPr>
        </p:nvSpPr>
        <p:spPr>
          <a:xfrm>
            <a:off x="432651" y="4420943"/>
            <a:ext cx="2846527" cy="2155278"/>
          </a:xfrm>
        </p:spPr>
        <p:txBody>
          <a:bodyPr>
            <a:noAutofit/>
          </a:bodyPr>
          <a:lstStyle>
            <a:lvl1pPr marL="152824" indent="-152824">
              <a:spcBef>
                <a:spcPts val="446"/>
              </a:spcBef>
              <a:defRPr sz="1200">
                <a:latin typeface="+mn-lt"/>
              </a:defRPr>
            </a:lvl1pPr>
            <a:lvl2pPr marL="407530" indent="-203765">
              <a:spcBef>
                <a:spcPts val="446"/>
              </a:spcBef>
              <a:defRPr sz="1200">
                <a:latin typeface="+mn-lt"/>
              </a:defRPr>
            </a:lvl2pPr>
            <a:lvl3pPr marL="611295" indent="-152824">
              <a:spcBef>
                <a:spcPts val="446"/>
              </a:spcBef>
              <a:defRPr sz="1200">
                <a:latin typeface="+mn-lt"/>
              </a:defRPr>
            </a:lvl3pPr>
            <a:lvl4pPr>
              <a:defRPr sz="12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34" name="Content Placeholder 2"/>
          <p:cNvSpPr>
            <a:spLocks noGrp="1"/>
          </p:cNvSpPr>
          <p:nvPr>
            <p:ph sz="quarter" idx="33"/>
          </p:nvPr>
        </p:nvSpPr>
        <p:spPr>
          <a:xfrm>
            <a:off x="6736194" y="4420943"/>
            <a:ext cx="2846527" cy="2155278"/>
          </a:xfrm>
        </p:spPr>
        <p:txBody>
          <a:bodyPr>
            <a:noAutofit/>
          </a:bodyPr>
          <a:lstStyle>
            <a:lvl1pPr marL="152824" indent="-152824">
              <a:spcBef>
                <a:spcPts val="446"/>
              </a:spcBef>
              <a:defRPr sz="1200">
                <a:latin typeface="+mn-lt"/>
              </a:defRPr>
            </a:lvl1pPr>
            <a:lvl2pPr marL="407530" indent="-203765">
              <a:spcBef>
                <a:spcPts val="446"/>
              </a:spcBef>
              <a:defRPr sz="1200">
                <a:latin typeface="+mn-lt"/>
              </a:defRPr>
            </a:lvl2pPr>
            <a:lvl3pPr marL="611295" indent="-152824">
              <a:spcBef>
                <a:spcPts val="446"/>
              </a:spcBef>
              <a:defRPr sz="1200">
                <a:latin typeface="+mn-lt"/>
              </a:defRPr>
            </a:lvl3pPr>
            <a:lvl4pPr>
              <a:defRPr sz="12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Content Placeholder 2"/>
          <p:cNvSpPr>
            <a:spLocks noGrp="1"/>
          </p:cNvSpPr>
          <p:nvPr>
            <p:ph sz="quarter" idx="34"/>
          </p:nvPr>
        </p:nvSpPr>
        <p:spPr>
          <a:xfrm>
            <a:off x="3584423" y="1702899"/>
            <a:ext cx="2846527" cy="2155278"/>
          </a:xfrm>
        </p:spPr>
        <p:txBody>
          <a:bodyPr>
            <a:noAutofit/>
          </a:bodyPr>
          <a:lstStyle>
            <a:lvl1pPr marL="152824" indent="-152824">
              <a:spcBef>
                <a:spcPts val="446"/>
              </a:spcBef>
              <a:defRPr sz="1200">
                <a:latin typeface="+mn-lt"/>
              </a:defRPr>
            </a:lvl1pPr>
            <a:lvl2pPr marL="407530" indent="-203765">
              <a:spcBef>
                <a:spcPts val="446"/>
              </a:spcBef>
              <a:defRPr sz="1200">
                <a:latin typeface="+mn-lt"/>
              </a:defRPr>
            </a:lvl2pPr>
            <a:lvl3pPr marL="611295" indent="-152824">
              <a:spcBef>
                <a:spcPts val="446"/>
              </a:spcBef>
              <a:defRPr sz="1200">
                <a:latin typeface="+mn-lt"/>
              </a:defRPr>
            </a:lvl3pPr>
            <a:lvl4pPr>
              <a:defRPr sz="12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Content Placeholder 2"/>
          <p:cNvSpPr>
            <a:spLocks noGrp="1"/>
          </p:cNvSpPr>
          <p:nvPr>
            <p:ph sz="quarter" idx="35"/>
          </p:nvPr>
        </p:nvSpPr>
        <p:spPr>
          <a:xfrm>
            <a:off x="3584423" y="4420943"/>
            <a:ext cx="2846527" cy="2155278"/>
          </a:xfrm>
        </p:spPr>
        <p:txBody>
          <a:bodyPr>
            <a:noAutofit/>
          </a:bodyPr>
          <a:lstStyle>
            <a:lvl1pPr marL="152824" indent="-152824">
              <a:spcBef>
                <a:spcPts val="446"/>
              </a:spcBef>
              <a:defRPr sz="1200">
                <a:latin typeface="+mn-lt"/>
              </a:defRPr>
            </a:lvl1pPr>
            <a:lvl2pPr marL="407530" indent="-203765">
              <a:spcBef>
                <a:spcPts val="446"/>
              </a:spcBef>
              <a:defRPr sz="1200">
                <a:latin typeface="+mn-lt"/>
              </a:defRPr>
            </a:lvl2pPr>
            <a:lvl3pPr marL="611295" indent="-152824">
              <a:spcBef>
                <a:spcPts val="446"/>
              </a:spcBef>
              <a:defRPr sz="1200">
                <a:latin typeface="+mn-lt"/>
              </a:defRPr>
            </a:lvl3pPr>
            <a:lvl4pPr>
              <a:defRPr sz="12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31" name="Text Placeholder 21"/>
          <p:cNvSpPr>
            <a:spLocks noGrp="1"/>
          </p:cNvSpPr>
          <p:nvPr userDrawn="1">
            <p:ph type="body" sz="quarter" idx="13"/>
          </p:nvPr>
        </p:nvSpPr>
        <p:spPr>
          <a:xfrm>
            <a:off x="432512" y="820421"/>
            <a:ext cx="9152079" cy="464185"/>
          </a:xfrm>
          <a:prstGeom prst="rect">
            <a:avLst/>
          </a:prstGeom>
        </p:spPr>
        <p:txBody>
          <a:bodyPr tIns="155448" anchor="t" anchorCtr="0">
            <a:noAutofit/>
          </a:bodyPr>
          <a:lstStyle>
            <a:lvl1pPr marL="0" indent="0" algn="l" rtl="0" eaLnBrk="0" fontAlgn="base" hangingPunct="0">
              <a:lnSpc>
                <a:spcPct val="100000"/>
              </a:lnSpc>
              <a:spcBef>
                <a:spcPts val="1114"/>
              </a:spcBef>
              <a:spcAft>
                <a:spcPct val="0"/>
              </a:spcAft>
              <a:buClrTx/>
              <a:buSzPct val="100000"/>
              <a:buFontTx/>
              <a:buNone/>
              <a:defRPr lang="en-US" sz="1800" i="1" kern="1200" baseline="0" dirty="0" smtClean="0">
                <a:solidFill>
                  <a:schemeClr val="tx1"/>
                </a:solidFill>
                <a:latin typeface="Arial" pitchFamily="34" charset="0"/>
                <a:ea typeface="+mn-ea"/>
                <a:cs typeface="+mn-cs"/>
              </a:defRPr>
            </a:lvl1pPr>
            <a:lvl2pPr marL="636765" indent="-254706" algn="l" rtl="0" eaLnBrk="0" fontAlgn="base" hangingPunct="0">
              <a:lnSpc>
                <a:spcPct val="100000"/>
              </a:lnSpc>
              <a:spcBef>
                <a:spcPts val="1114"/>
              </a:spcBef>
              <a:spcAft>
                <a:spcPct val="0"/>
              </a:spcAft>
              <a:buClrTx/>
              <a:buSzPct val="100000"/>
              <a:defRPr lang="en-US" sz="1300" kern="1200" baseline="0" dirty="0" smtClean="0">
                <a:solidFill>
                  <a:schemeClr val="tx1"/>
                </a:solidFill>
                <a:latin typeface="Arial" pitchFamily="34" charset="0"/>
                <a:ea typeface="+mn-ea"/>
                <a:cs typeface="+mn-cs"/>
              </a:defRPr>
            </a:lvl2pPr>
            <a:lvl3pPr marL="1018824" indent="-254706" algn="l" rtl="0" eaLnBrk="0" fontAlgn="base" hangingPunct="0">
              <a:lnSpc>
                <a:spcPct val="100000"/>
              </a:lnSpc>
              <a:spcBef>
                <a:spcPts val="1114"/>
              </a:spcBef>
              <a:spcAft>
                <a:spcPct val="0"/>
              </a:spcAft>
              <a:buClrTx/>
              <a:buSzPct val="100000"/>
              <a:buFont typeface="Courier New" pitchFamily="49" charset="0"/>
              <a:buChar char="o"/>
              <a:defRPr lang="en-US" sz="1200" kern="1200" baseline="0" dirty="0" smtClean="0">
                <a:solidFill>
                  <a:schemeClr val="tx1"/>
                </a:solidFill>
                <a:latin typeface="Arial" pitchFamily="34" charset="0"/>
                <a:ea typeface="+mn-ea"/>
                <a:cs typeface="+mn-cs"/>
              </a:defRPr>
            </a:lvl3pPr>
            <a:lvl4pPr marL="1400884" indent="-254706" algn="l" rtl="0" eaLnBrk="0" fontAlgn="base" hangingPunct="0">
              <a:lnSpc>
                <a:spcPct val="100000"/>
              </a:lnSpc>
              <a:spcBef>
                <a:spcPts val="1114"/>
              </a:spcBef>
              <a:spcAft>
                <a:spcPct val="0"/>
              </a:spcAft>
              <a:buClrTx/>
              <a:buSzPct val="100000"/>
              <a:buFont typeface="Wingdings" pitchFamily="2" charset="2"/>
              <a:buChar char="§"/>
              <a:defRPr lang="en-US" sz="1100" kern="1200" baseline="0" dirty="0" smtClean="0">
                <a:solidFill>
                  <a:schemeClr val="tx1"/>
                </a:solidFill>
                <a:latin typeface="Arial" pitchFamily="34" charset="0"/>
                <a:ea typeface="+mn-ea"/>
                <a:cs typeface="+mn-cs"/>
              </a:defRPr>
            </a:lvl4pPr>
            <a:lvl5pPr marL="1782943" indent="-254706" algn="l" rtl="0" eaLnBrk="0" fontAlgn="base" hangingPunct="0">
              <a:lnSpc>
                <a:spcPct val="100000"/>
              </a:lnSpc>
              <a:spcBef>
                <a:spcPts val="1114"/>
              </a:spcBef>
              <a:spcAft>
                <a:spcPct val="0"/>
              </a:spcAft>
              <a:buClrTx/>
              <a:buSzPct val="100000"/>
              <a:buFont typeface="Arial" pitchFamily="34" charset="0"/>
              <a:buChar char="–"/>
              <a:defRPr lang="en-US" sz="1000" kern="1200" baseline="0" dirty="0">
                <a:solidFill>
                  <a:schemeClr val="tx1"/>
                </a:solidFill>
                <a:latin typeface="Arial" pitchFamily="34" charset="0"/>
                <a:ea typeface="+mn-ea"/>
                <a:cs typeface="+mn-cs"/>
              </a:defRPr>
            </a:lvl5pPr>
          </a:lstStyle>
          <a:p>
            <a:pPr lvl="0"/>
            <a:r>
              <a:rPr lang="en-US" dirty="0"/>
              <a:t>Click to edit Master text styles</a:t>
            </a:r>
          </a:p>
        </p:txBody>
      </p:sp>
      <p:sp>
        <p:nvSpPr>
          <p:cNvPr id="29" name="Rectangle 10"/>
          <p:cNvSpPr>
            <a:spLocks noChangeArrowheads="1"/>
          </p:cNvSpPr>
          <p:nvPr userDrawn="1">
            <p:custDataLst>
              <p:tags r:id="rId1"/>
            </p:custDataLst>
          </p:nvPr>
        </p:nvSpPr>
        <p:spPr bwMode="auto">
          <a:xfrm>
            <a:off x="-1684990" y="3864695"/>
            <a:ext cx="1079799" cy="332293"/>
          </a:xfrm>
          <a:prstGeom prst="rect">
            <a:avLst/>
          </a:prstGeom>
          <a:solidFill>
            <a:srgbClr val="008986"/>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0   137   134</a:t>
            </a:r>
          </a:p>
        </p:txBody>
      </p:sp>
      <p:sp>
        <p:nvSpPr>
          <p:cNvPr id="30" name="Rectangle 2"/>
          <p:cNvSpPr>
            <a:spLocks noChangeArrowheads="1"/>
          </p:cNvSpPr>
          <p:nvPr userDrawn="1">
            <p:custDataLst>
              <p:tags r:id="rId2"/>
            </p:custDataLst>
          </p:nvPr>
        </p:nvSpPr>
        <p:spPr bwMode="auto">
          <a:xfrm>
            <a:off x="-1684990" y="6440866"/>
            <a:ext cx="1079799" cy="332293"/>
          </a:xfrm>
          <a:prstGeom prst="rect">
            <a:avLst/>
          </a:prstGeom>
          <a:solidFill>
            <a:srgbClr val="231F20"/>
          </a:solidFill>
          <a:ln w="6350">
            <a:solidFill>
              <a:schemeClr val="bg1"/>
            </a:solidFill>
            <a:miter lim="800000"/>
            <a:headEnd/>
            <a:tailEnd/>
          </a:ln>
        </p:spPr>
        <p:txBody>
          <a:bodyPr wrap="none" anchor="ctr"/>
          <a:lstStyle/>
          <a:p>
            <a:pPr algn="ctr" fontAlgn="base">
              <a:spcBef>
                <a:spcPct val="0"/>
              </a:spcBef>
              <a:spcAft>
                <a:spcPct val="0"/>
              </a:spcAft>
              <a:tabLst>
                <a:tab pos="65446" algn="l"/>
              </a:tabLst>
            </a:pPr>
            <a:r>
              <a:rPr lang="en-US" sz="1000" b="1" dirty="0">
                <a:solidFill>
                  <a:srgbClr val="FFFFFF"/>
                </a:solidFill>
                <a:latin typeface="Arial" pitchFamily="34" charset="0"/>
                <a:ea typeface="ＭＳ Ｐゴシック"/>
                <a:cs typeface="Arial" pitchFamily="34" charset="0"/>
              </a:rPr>
              <a:t>	35   31   32</a:t>
            </a:r>
          </a:p>
        </p:txBody>
      </p:sp>
      <p:sp>
        <p:nvSpPr>
          <p:cNvPr id="37" name="Rectangle 5"/>
          <p:cNvSpPr>
            <a:spLocks noChangeArrowheads="1"/>
          </p:cNvSpPr>
          <p:nvPr userDrawn="1">
            <p:custDataLst>
              <p:tags r:id="rId3"/>
            </p:custDataLst>
          </p:nvPr>
        </p:nvSpPr>
        <p:spPr bwMode="auto">
          <a:xfrm>
            <a:off x="-1684990" y="4968770"/>
            <a:ext cx="1079799" cy="332293"/>
          </a:xfrm>
          <a:prstGeom prst="rect">
            <a:avLst/>
          </a:prstGeom>
          <a:solidFill>
            <a:srgbClr val="A9B089"/>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169   176   137</a:t>
            </a:r>
          </a:p>
        </p:txBody>
      </p:sp>
      <p:sp>
        <p:nvSpPr>
          <p:cNvPr id="53" name="Rectangle 22"/>
          <p:cNvSpPr>
            <a:spLocks noChangeArrowheads="1"/>
          </p:cNvSpPr>
          <p:nvPr userDrawn="1">
            <p:custDataLst>
              <p:tags r:id="rId4"/>
            </p:custDataLst>
          </p:nvPr>
        </p:nvSpPr>
        <p:spPr bwMode="auto">
          <a:xfrm>
            <a:off x="-1683722" y="2024570"/>
            <a:ext cx="1077265" cy="332293"/>
          </a:xfrm>
          <a:prstGeom prst="rect">
            <a:avLst/>
          </a:prstGeom>
          <a:solidFill>
            <a:srgbClr val="E47200"/>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228   114   0</a:t>
            </a:r>
          </a:p>
        </p:txBody>
      </p:sp>
      <p:sp>
        <p:nvSpPr>
          <p:cNvPr id="54" name="Rectangle 34"/>
          <p:cNvSpPr>
            <a:spLocks noChangeArrowheads="1"/>
          </p:cNvSpPr>
          <p:nvPr userDrawn="1">
            <p:custDataLst>
              <p:tags r:id="rId5"/>
            </p:custDataLst>
          </p:nvPr>
        </p:nvSpPr>
        <p:spPr bwMode="auto">
          <a:xfrm>
            <a:off x="-1684990" y="3496670"/>
            <a:ext cx="1079799" cy="332293"/>
          </a:xfrm>
          <a:prstGeom prst="rect">
            <a:avLst/>
          </a:prstGeom>
          <a:solidFill>
            <a:srgbClr val="AFAFAF"/>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175</a:t>
            </a:r>
            <a:r>
              <a:rPr lang="en-US" sz="1000" b="1" baseline="0" dirty="0">
                <a:solidFill>
                  <a:srgbClr val="FFFFFF"/>
                </a:solidFill>
                <a:latin typeface="Arial" pitchFamily="34" charset="0"/>
                <a:ea typeface="ＭＳ Ｐゴシック"/>
                <a:cs typeface="Arial" pitchFamily="34" charset="0"/>
              </a:rPr>
              <a:t>   </a:t>
            </a:r>
            <a:r>
              <a:rPr lang="en-US" sz="1000" b="1" dirty="0">
                <a:solidFill>
                  <a:srgbClr val="FFFFFF"/>
                </a:solidFill>
                <a:latin typeface="Arial" pitchFamily="34" charset="0"/>
                <a:ea typeface="ＭＳ Ｐゴシック"/>
                <a:cs typeface="Arial" pitchFamily="34" charset="0"/>
              </a:rPr>
              <a:t>175   175</a:t>
            </a:r>
          </a:p>
        </p:txBody>
      </p:sp>
      <p:sp>
        <p:nvSpPr>
          <p:cNvPr id="55" name="Rectangle 34"/>
          <p:cNvSpPr>
            <a:spLocks noChangeArrowheads="1"/>
          </p:cNvSpPr>
          <p:nvPr userDrawn="1">
            <p:custDataLst>
              <p:tags r:id="rId6"/>
            </p:custDataLst>
          </p:nvPr>
        </p:nvSpPr>
        <p:spPr bwMode="auto">
          <a:xfrm>
            <a:off x="-1684990" y="5704820"/>
            <a:ext cx="1079799" cy="332293"/>
          </a:xfrm>
          <a:prstGeom prst="rect">
            <a:avLst/>
          </a:prstGeom>
          <a:solidFill>
            <a:srgbClr val="CA8CB8"/>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chemeClr val="tx1"/>
                </a:solidFill>
                <a:latin typeface="Arial" pitchFamily="34" charset="0"/>
                <a:ea typeface="ＭＳ Ｐゴシック"/>
                <a:cs typeface="Arial" pitchFamily="34" charset="0"/>
              </a:rPr>
              <a:t>202   140   184</a:t>
            </a:r>
          </a:p>
        </p:txBody>
      </p:sp>
      <p:sp>
        <p:nvSpPr>
          <p:cNvPr id="56" name="Rectangle 25"/>
          <p:cNvSpPr>
            <a:spLocks noChangeArrowheads="1"/>
          </p:cNvSpPr>
          <p:nvPr userDrawn="1">
            <p:custDataLst>
              <p:tags r:id="rId7"/>
            </p:custDataLst>
          </p:nvPr>
        </p:nvSpPr>
        <p:spPr bwMode="auto">
          <a:xfrm>
            <a:off x="-1684990" y="4232720"/>
            <a:ext cx="1079799" cy="332293"/>
          </a:xfrm>
          <a:prstGeom prst="rect">
            <a:avLst/>
          </a:prstGeom>
          <a:solidFill>
            <a:srgbClr val="78B257"/>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120   178   87</a:t>
            </a:r>
          </a:p>
        </p:txBody>
      </p:sp>
      <p:sp>
        <p:nvSpPr>
          <p:cNvPr id="57" name="Rectangle 23"/>
          <p:cNvSpPr>
            <a:spLocks noChangeArrowheads="1"/>
          </p:cNvSpPr>
          <p:nvPr userDrawn="1">
            <p:custDataLst>
              <p:tags r:id="rId8"/>
            </p:custDataLst>
          </p:nvPr>
        </p:nvSpPr>
        <p:spPr bwMode="auto">
          <a:xfrm>
            <a:off x="-1684990" y="2392595"/>
            <a:ext cx="1079799" cy="332293"/>
          </a:xfrm>
          <a:prstGeom prst="rect">
            <a:avLst/>
          </a:prstGeom>
          <a:solidFill>
            <a:srgbClr val="6B2146"/>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107   33   70</a:t>
            </a:r>
          </a:p>
        </p:txBody>
      </p:sp>
      <p:sp>
        <p:nvSpPr>
          <p:cNvPr id="58" name="Rectangle 34"/>
          <p:cNvSpPr>
            <a:spLocks noChangeArrowheads="1"/>
          </p:cNvSpPr>
          <p:nvPr userDrawn="1">
            <p:custDataLst>
              <p:tags r:id="rId9"/>
            </p:custDataLst>
          </p:nvPr>
        </p:nvSpPr>
        <p:spPr bwMode="auto">
          <a:xfrm>
            <a:off x="-1684990" y="6072845"/>
            <a:ext cx="1079799" cy="332293"/>
          </a:xfrm>
          <a:prstGeom prst="rect">
            <a:avLst/>
          </a:prstGeom>
          <a:solidFill>
            <a:srgbClr val="666699"/>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102   102   153</a:t>
            </a:r>
          </a:p>
        </p:txBody>
      </p:sp>
      <p:sp>
        <p:nvSpPr>
          <p:cNvPr id="59" name="Rectangle 8"/>
          <p:cNvSpPr>
            <a:spLocks noChangeArrowheads="1"/>
          </p:cNvSpPr>
          <p:nvPr userDrawn="1">
            <p:custDataLst>
              <p:tags r:id="rId10"/>
            </p:custDataLst>
          </p:nvPr>
        </p:nvSpPr>
        <p:spPr bwMode="auto">
          <a:xfrm>
            <a:off x="-1684990" y="4600745"/>
            <a:ext cx="1079799" cy="332293"/>
          </a:xfrm>
          <a:prstGeom prst="rect">
            <a:avLst/>
          </a:prstGeom>
          <a:solidFill>
            <a:srgbClr val="D4002F"/>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212   0   47</a:t>
            </a:r>
          </a:p>
        </p:txBody>
      </p:sp>
      <p:sp>
        <p:nvSpPr>
          <p:cNvPr id="60" name="Rectangle 16"/>
          <p:cNvSpPr>
            <a:spLocks noChangeArrowheads="1"/>
          </p:cNvSpPr>
          <p:nvPr userDrawn="1">
            <p:custDataLst>
              <p:tags r:id="rId11"/>
            </p:custDataLst>
          </p:nvPr>
        </p:nvSpPr>
        <p:spPr bwMode="auto">
          <a:xfrm>
            <a:off x="-1683720" y="1656545"/>
            <a:ext cx="1077261" cy="332293"/>
          </a:xfrm>
          <a:prstGeom prst="rect">
            <a:avLst/>
          </a:prstGeom>
          <a:solidFill>
            <a:srgbClr val="FFCC00"/>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chemeClr val="tx1"/>
                </a:solidFill>
                <a:latin typeface="Arial" pitchFamily="34" charset="0"/>
                <a:ea typeface="ＭＳ Ｐゴシック"/>
                <a:cs typeface="Arial" pitchFamily="34" charset="0"/>
              </a:rPr>
              <a:t>255   204   0</a:t>
            </a:r>
          </a:p>
        </p:txBody>
      </p:sp>
      <p:sp>
        <p:nvSpPr>
          <p:cNvPr id="61" name="Rectangle 13"/>
          <p:cNvSpPr>
            <a:spLocks noChangeArrowheads="1"/>
          </p:cNvSpPr>
          <p:nvPr userDrawn="1">
            <p:custDataLst>
              <p:tags r:id="rId12"/>
            </p:custDataLst>
          </p:nvPr>
        </p:nvSpPr>
        <p:spPr bwMode="auto">
          <a:xfrm>
            <a:off x="-1684990" y="3128645"/>
            <a:ext cx="1079799" cy="332293"/>
          </a:xfrm>
          <a:prstGeom prst="rect">
            <a:avLst/>
          </a:prstGeom>
          <a:solidFill>
            <a:srgbClr val="00703C"/>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0   112   60</a:t>
            </a:r>
          </a:p>
        </p:txBody>
      </p:sp>
      <p:sp>
        <p:nvSpPr>
          <p:cNvPr id="62" name="Rectangle 34"/>
          <p:cNvSpPr>
            <a:spLocks noChangeArrowheads="1"/>
          </p:cNvSpPr>
          <p:nvPr userDrawn="1">
            <p:custDataLst>
              <p:tags r:id="rId13"/>
            </p:custDataLst>
          </p:nvPr>
        </p:nvSpPr>
        <p:spPr bwMode="auto">
          <a:xfrm>
            <a:off x="-1684990" y="2760620"/>
            <a:ext cx="1079799" cy="332293"/>
          </a:xfrm>
          <a:prstGeom prst="rect">
            <a:avLst/>
          </a:prstGeom>
          <a:solidFill>
            <a:srgbClr val="CCD7EA"/>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latin typeface="Arial" pitchFamily="34" charset="0"/>
                <a:ea typeface="ＭＳ Ｐゴシック"/>
                <a:cs typeface="Arial" pitchFamily="34" charset="0"/>
              </a:rPr>
              <a:t>204   215   234</a:t>
            </a:r>
          </a:p>
        </p:txBody>
      </p:sp>
      <p:sp>
        <p:nvSpPr>
          <p:cNvPr id="63" name="Rectangle 22"/>
          <p:cNvSpPr>
            <a:spLocks noChangeArrowheads="1"/>
          </p:cNvSpPr>
          <p:nvPr userDrawn="1">
            <p:custDataLst>
              <p:tags r:id="rId14"/>
            </p:custDataLst>
          </p:nvPr>
        </p:nvSpPr>
        <p:spPr bwMode="auto">
          <a:xfrm>
            <a:off x="-1684990" y="5336795"/>
            <a:ext cx="1079799" cy="332293"/>
          </a:xfrm>
          <a:prstGeom prst="rect">
            <a:avLst/>
          </a:prstGeom>
          <a:solidFill>
            <a:srgbClr val="5E6E66"/>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94   110   102</a:t>
            </a:r>
          </a:p>
        </p:txBody>
      </p:sp>
      <p:sp>
        <p:nvSpPr>
          <p:cNvPr id="64" name="TextBox 63"/>
          <p:cNvSpPr txBox="1"/>
          <p:nvPr userDrawn="1"/>
        </p:nvSpPr>
        <p:spPr>
          <a:xfrm>
            <a:off x="-1815652" y="524522"/>
            <a:ext cx="1373052" cy="338554"/>
          </a:xfrm>
          <a:prstGeom prst="rect">
            <a:avLst/>
          </a:prstGeom>
          <a:noFill/>
        </p:spPr>
        <p:txBody>
          <a:bodyPr wrap="square" rtlCol="0">
            <a:spAutoFit/>
          </a:bodyPr>
          <a:lstStyle/>
          <a:p>
            <a:pPr algn="ctr"/>
            <a:r>
              <a:rPr lang="en-US" sz="1600" dirty="0"/>
              <a:t>RGB Values</a:t>
            </a:r>
          </a:p>
        </p:txBody>
      </p:sp>
      <p:sp>
        <p:nvSpPr>
          <p:cNvPr id="65" name="Rectangle 64"/>
          <p:cNvSpPr>
            <a:spLocks noChangeArrowheads="1"/>
          </p:cNvSpPr>
          <p:nvPr userDrawn="1">
            <p:custDataLst>
              <p:tags r:id="rId15"/>
            </p:custDataLst>
          </p:nvPr>
        </p:nvSpPr>
        <p:spPr bwMode="auto">
          <a:xfrm>
            <a:off x="-1683722" y="1288520"/>
            <a:ext cx="1077265" cy="332293"/>
          </a:xfrm>
          <a:prstGeom prst="rect">
            <a:avLst/>
          </a:prstGeom>
          <a:solidFill>
            <a:schemeClr val="accent2"/>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100  135   190</a:t>
            </a:r>
          </a:p>
        </p:txBody>
      </p:sp>
      <p:sp>
        <p:nvSpPr>
          <p:cNvPr id="66" name="Rectangle 34"/>
          <p:cNvSpPr>
            <a:spLocks noChangeArrowheads="1"/>
          </p:cNvSpPr>
          <p:nvPr userDrawn="1">
            <p:custDataLst>
              <p:tags r:id="rId16"/>
            </p:custDataLst>
          </p:nvPr>
        </p:nvSpPr>
        <p:spPr bwMode="auto">
          <a:xfrm>
            <a:off x="-1683721" y="921560"/>
            <a:ext cx="1077261" cy="331228"/>
          </a:xfrm>
          <a:prstGeom prst="rect">
            <a:avLst/>
          </a:prstGeom>
          <a:solidFill>
            <a:srgbClr val="012069"/>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 1</a:t>
            </a:r>
            <a:r>
              <a:rPr lang="en-US" sz="1000" b="1" baseline="0" dirty="0">
                <a:solidFill>
                  <a:srgbClr val="FFFFFF"/>
                </a:solidFill>
                <a:latin typeface="Arial" pitchFamily="34" charset="0"/>
                <a:ea typeface="ＭＳ Ｐゴシック"/>
                <a:cs typeface="Arial" pitchFamily="34" charset="0"/>
              </a:rPr>
              <a:t>  </a:t>
            </a:r>
            <a:r>
              <a:rPr lang="en-US" sz="1000" b="1" dirty="0">
                <a:solidFill>
                  <a:srgbClr val="FFFFFF"/>
                </a:solidFill>
                <a:latin typeface="Arial" pitchFamily="34" charset="0"/>
                <a:ea typeface="ＭＳ Ｐゴシック"/>
                <a:cs typeface="Arial" pitchFamily="34" charset="0"/>
              </a:rPr>
              <a:t> 32   105</a:t>
            </a:r>
          </a:p>
        </p:txBody>
      </p:sp>
    </p:spTree>
    <p:extLst>
      <p:ext uri="{BB962C8B-B14F-4D97-AF65-F5344CB8AC3E}">
        <p14:creationId xmlns:p14="http://schemas.microsoft.com/office/powerpoint/2010/main" val="2243346979"/>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Half Page Vertical">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1" name="Text Placeholder 4"/>
          <p:cNvSpPr>
            <a:spLocks noGrp="1"/>
          </p:cNvSpPr>
          <p:nvPr>
            <p:ph type="body" sz="quarter" idx="22" hasCustomPrompt="1"/>
          </p:nvPr>
        </p:nvSpPr>
        <p:spPr>
          <a:xfrm>
            <a:off x="7260333" y="357508"/>
            <a:ext cx="2324259" cy="321306"/>
          </a:xfrm>
        </p:spPr>
        <p:txBody>
          <a:bodyPr anchor="b" anchorCtr="0">
            <a:normAutofit/>
          </a:bodyPr>
          <a:lstStyle>
            <a:lvl1pPr marL="0" indent="0" algn="r">
              <a:buNone/>
              <a:defRPr sz="1300" b="0"/>
            </a:lvl1pPr>
          </a:lstStyle>
          <a:p>
            <a:pPr lvl="0"/>
            <a:r>
              <a:rPr lang="en-US" dirty="0"/>
              <a:t>(optional) SECTION TITLE</a:t>
            </a:r>
          </a:p>
        </p:txBody>
      </p:sp>
      <p:sp>
        <p:nvSpPr>
          <p:cNvPr id="11" name="Text Placeholder 23"/>
          <p:cNvSpPr>
            <a:spLocks noGrp="1"/>
          </p:cNvSpPr>
          <p:nvPr>
            <p:ph type="body" sz="quarter" idx="14" hasCustomPrompt="1"/>
          </p:nvPr>
        </p:nvSpPr>
        <p:spPr>
          <a:xfrm>
            <a:off x="432511" y="6995161"/>
            <a:ext cx="9173261" cy="226729"/>
          </a:xfrm>
          <a:prstGeom prst="rect">
            <a:avLst/>
          </a:prstGeom>
        </p:spPr>
        <p:txBody>
          <a:bodyPr wrap="square" anchor="b" anchorCtr="0">
            <a:spAutoFit/>
          </a:bodyPr>
          <a:lstStyle>
            <a:lvl1pPr marL="254706" indent="-254706">
              <a:spcBef>
                <a:spcPts val="0"/>
              </a:spcBef>
              <a:buFont typeface="+mj-lt"/>
              <a:buAutoNum type="arabicParenBoth"/>
              <a:defRPr sz="800" b="0" baseline="0">
                <a:latin typeface="Arial" pitchFamily="34" charset="0"/>
                <a:cs typeface="Arial" pitchFamily="34" charset="0"/>
              </a:defRPr>
            </a:lvl1pPr>
            <a:lvl2pPr>
              <a:defRPr sz="900">
                <a:latin typeface="Arial" pitchFamily="34" charset="0"/>
                <a:cs typeface="Arial" pitchFamily="34" charset="0"/>
              </a:defRPr>
            </a:lvl2pPr>
            <a:lvl3pPr>
              <a:defRPr sz="900">
                <a:latin typeface="Arial" pitchFamily="34" charset="0"/>
                <a:cs typeface="Arial" pitchFamily="34" charset="0"/>
              </a:defRPr>
            </a:lvl3pPr>
            <a:lvl4pPr>
              <a:defRPr sz="900">
                <a:latin typeface="Arial" pitchFamily="34" charset="0"/>
                <a:cs typeface="Arial" pitchFamily="34" charset="0"/>
              </a:defRPr>
            </a:lvl4pPr>
            <a:lvl5pPr>
              <a:defRPr sz="900">
                <a:latin typeface="Arial" pitchFamily="34" charset="0"/>
                <a:cs typeface="Arial" pitchFamily="34" charset="0"/>
              </a:defRPr>
            </a:lvl5pPr>
          </a:lstStyle>
          <a:p>
            <a:pPr lvl="0"/>
            <a:r>
              <a:rPr lang="en-US" dirty="0"/>
              <a:t>[Footnote]</a:t>
            </a:r>
          </a:p>
        </p:txBody>
      </p:sp>
      <p:sp>
        <p:nvSpPr>
          <p:cNvPr id="2" name="Title 1"/>
          <p:cNvSpPr>
            <a:spLocks noGrp="1"/>
          </p:cNvSpPr>
          <p:nvPr>
            <p:ph type="title"/>
          </p:nvPr>
        </p:nvSpPr>
        <p:spPr/>
        <p:txBody>
          <a:bodyPr/>
          <a:lstStyle/>
          <a:p>
            <a:r>
              <a:rPr lang="en-US"/>
              <a:t>Click to edit Master title style</a:t>
            </a:r>
          </a:p>
        </p:txBody>
      </p:sp>
      <p:sp>
        <p:nvSpPr>
          <p:cNvPr id="5" name="Content Placeholder 4"/>
          <p:cNvSpPr>
            <a:spLocks noGrp="1"/>
          </p:cNvSpPr>
          <p:nvPr>
            <p:ph sz="quarter" idx="23"/>
          </p:nvPr>
        </p:nvSpPr>
        <p:spPr>
          <a:xfrm>
            <a:off x="5170437" y="1700213"/>
            <a:ext cx="4425696" cy="4828963"/>
          </a:xfrm>
        </p:spPr>
        <p:txBody>
          <a:bodyPr/>
          <a:lstStyle>
            <a:lvl1pPr>
              <a:spcBef>
                <a:spcPts val="0"/>
              </a:spcBef>
              <a:spcAft>
                <a:spcPts val="669"/>
              </a:spcAft>
              <a:defRPr sz="1300"/>
            </a:lvl1pPr>
            <a:lvl2pPr>
              <a:spcBef>
                <a:spcPts val="0"/>
              </a:spcBef>
              <a:spcAft>
                <a:spcPts val="669"/>
              </a:spcAft>
              <a:defRPr sz="1300"/>
            </a:lvl2pPr>
            <a:lvl3pPr>
              <a:spcBef>
                <a:spcPts val="0"/>
              </a:spcBef>
              <a:spcAft>
                <a:spcPts val="669"/>
              </a:spcAft>
              <a:defRPr sz="1300"/>
            </a:lvl3pPr>
            <a:lvl4pPr>
              <a:defRPr sz="1300"/>
            </a:lvl4pPr>
            <a:lvl5pPr>
              <a:defRPr sz="13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2" name="Content Placeholder 4"/>
          <p:cNvSpPr>
            <a:spLocks noGrp="1"/>
          </p:cNvSpPr>
          <p:nvPr>
            <p:ph sz="quarter" idx="24"/>
          </p:nvPr>
        </p:nvSpPr>
        <p:spPr>
          <a:xfrm>
            <a:off x="434398" y="1700213"/>
            <a:ext cx="4425696" cy="4828963"/>
          </a:xfrm>
        </p:spPr>
        <p:txBody>
          <a:bodyPr/>
          <a:lstStyle>
            <a:lvl1pPr>
              <a:spcBef>
                <a:spcPts val="0"/>
              </a:spcBef>
              <a:spcAft>
                <a:spcPts val="669"/>
              </a:spcAft>
              <a:defRPr sz="1300"/>
            </a:lvl1pPr>
            <a:lvl2pPr>
              <a:spcBef>
                <a:spcPts val="0"/>
              </a:spcBef>
              <a:spcAft>
                <a:spcPts val="669"/>
              </a:spcAft>
              <a:defRPr sz="1300"/>
            </a:lvl2pPr>
            <a:lvl3pPr>
              <a:spcBef>
                <a:spcPts val="0"/>
              </a:spcBef>
              <a:spcAft>
                <a:spcPts val="669"/>
              </a:spcAft>
              <a:defRPr sz="1300"/>
            </a:lvl3pPr>
            <a:lvl4pPr>
              <a:defRPr sz="1300"/>
            </a:lvl4pPr>
            <a:lvl5pPr>
              <a:defRPr sz="13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7" name="Text Placeholder 21"/>
          <p:cNvSpPr>
            <a:spLocks noGrp="1"/>
          </p:cNvSpPr>
          <p:nvPr userDrawn="1">
            <p:ph type="body" sz="quarter" idx="13"/>
          </p:nvPr>
        </p:nvSpPr>
        <p:spPr>
          <a:xfrm>
            <a:off x="432512" y="820421"/>
            <a:ext cx="9152079" cy="464185"/>
          </a:xfrm>
          <a:prstGeom prst="rect">
            <a:avLst/>
          </a:prstGeom>
        </p:spPr>
        <p:txBody>
          <a:bodyPr tIns="155448" anchor="t" anchorCtr="0">
            <a:noAutofit/>
          </a:bodyPr>
          <a:lstStyle>
            <a:lvl1pPr marL="0" indent="0" algn="l" rtl="0" eaLnBrk="0" fontAlgn="base" hangingPunct="0">
              <a:lnSpc>
                <a:spcPct val="100000"/>
              </a:lnSpc>
              <a:spcBef>
                <a:spcPts val="1114"/>
              </a:spcBef>
              <a:spcAft>
                <a:spcPct val="0"/>
              </a:spcAft>
              <a:buClrTx/>
              <a:buSzPct val="100000"/>
              <a:buFontTx/>
              <a:buNone/>
              <a:defRPr lang="en-US" sz="1800" i="1" kern="1200" baseline="0" dirty="0" smtClean="0">
                <a:solidFill>
                  <a:schemeClr val="tx1"/>
                </a:solidFill>
                <a:latin typeface="Arial" pitchFamily="34" charset="0"/>
                <a:ea typeface="+mn-ea"/>
                <a:cs typeface="+mn-cs"/>
              </a:defRPr>
            </a:lvl1pPr>
            <a:lvl2pPr marL="636765" indent="-254706" algn="l" rtl="0" eaLnBrk="0" fontAlgn="base" hangingPunct="0">
              <a:lnSpc>
                <a:spcPct val="100000"/>
              </a:lnSpc>
              <a:spcBef>
                <a:spcPts val="1114"/>
              </a:spcBef>
              <a:spcAft>
                <a:spcPct val="0"/>
              </a:spcAft>
              <a:buClrTx/>
              <a:buSzPct val="100000"/>
              <a:defRPr lang="en-US" sz="1300" kern="1200" baseline="0" dirty="0" smtClean="0">
                <a:solidFill>
                  <a:schemeClr val="tx1"/>
                </a:solidFill>
                <a:latin typeface="Arial" pitchFamily="34" charset="0"/>
                <a:ea typeface="+mn-ea"/>
                <a:cs typeface="+mn-cs"/>
              </a:defRPr>
            </a:lvl2pPr>
            <a:lvl3pPr marL="1018824" indent="-254706" algn="l" rtl="0" eaLnBrk="0" fontAlgn="base" hangingPunct="0">
              <a:lnSpc>
                <a:spcPct val="100000"/>
              </a:lnSpc>
              <a:spcBef>
                <a:spcPts val="1114"/>
              </a:spcBef>
              <a:spcAft>
                <a:spcPct val="0"/>
              </a:spcAft>
              <a:buClrTx/>
              <a:buSzPct val="100000"/>
              <a:buFont typeface="Courier New" pitchFamily="49" charset="0"/>
              <a:buChar char="o"/>
              <a:defRPr lang="en-US" sz="1200" kern="1200" baseline="0" dirty="0" smtClean="0">
                <a:solidFill>
                  <a:schemeClr val="tx1"/>
                </a:solidFill>
                <a:latin typeface="Arial" pitchFamily="34" charset="0"/>
                <a:ea typeface="+mn-ea"/>
                <a:cs typeface="+mn-cs"/>
              </a:defRPr>
            </a:lvl3pPr>
            <a:lvl4pPr marL="1400884" indent="-254706" algn="l" rtl="0" eaLnBrk="0" fontAlgn="base" hangingPunct="0">
              <a:lnSpc>
                <a:spcPct val="100000"/>
              </a:lnSpc>
              <a:spcBef>
                <a:spcPts val="1114"/>
              </a:spcBef>
              <a:spcAft>
                <a:spcPct val="0"/>
              </a:spcAft>
              <a:buClrTx/>
              <a:buSzPct val="100000"/>
              <a:buFont typeface="Wingdings" pitchFamily="2" charset="2"/>
              <a:buChar char="§"/>
              <a:defRPr lang="en-US" sz="1100" kern="1200" baseline="0" dirty="0" smtClean="0">
                <a:solidFill>
                  <a:schemeClr val="tx1"/>
                </a:solidFill>
                <a:latin typeface="Arial" pitchFamily="34" charset="0"/>
                <a:ea typeface="+mn-ea"/>
                <a:cs typeface="+mn-cs"/>
              </a:defRPr>
            </a:lvl4pPr>
            <a:lvl5pPr marL="1782943" indent="-254706" algn="l" rtl="0" eaLnBrk="0" fontAlgn="base" hangingPunct="0">
              <a:lnSpc>
                <a:spcPct val="100000"/>
              </a:lnSpc>
              <a:spcBef>
                <a:spcPts val="1114"/>
              </a:spcBef>
              <a:spcAft>
                <a:spcPct val="0"/>
              </a:spcAft>
              <a:buClrTx/>
              <a:buSzPct val="100000"/>
              <a:buFont typeface="Arial" pitchFamily="34" charset="0"/>
              <a:buChar char="–"/>
              <a:defRPr lang="en-US" sz="1000" kern="1200" baseline="0" dirty="0">
                <a:solidFill>
                  <a:schemeClr val="tx1"/>
                </a:solidFill>
                <a:latin typeface="Arial" pitchFamily="34" charset="0"/>
                <a:ea typeface="+mn-ea"/>
                <a:cs typeface="+mn-cs"/>
              </a:defRPr>
            </a:lvl5pPr>
          </a:lstStyle>
          <a:p>
            <a:pPr lvl="0"/>
            <a:r>
              <a:rPr lang="en-US" dirty="0"/>
              <a:t>Click to edit Master text styles</a:t>
            </a:r>
          </a:p>
        </p:txBody>
      </p:sp>
      <p:sp>
        <p:nvSpPr>
          <p:cNvPr id="25" name="Rectangle 10"/>
          <p:cNvSpPr>
            <a:spLocks noChangeArrowheads="1"/>
          </p:cNvSpPr>
          <p:nvPr userDrawn="1">
            <p:custDataLst>
              <p:tags r:id="rId1"/>
            </p:custDataLst>
          </p:nvPr>
        </p:nvSpPr>
        <p:spPr bwMode="auto">
          <a:xfrm>
            <a:off x="-1684990" y="3864695"/>
            <a:ext cx="1079799" cy="332293"/>
          </a:xfrm>
          <a:prstGeom prst="rect">
            <a:avLst/>
          </a:prstGeom>
          <a:solidFill>
            <a:srgbClr val="008986"/>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0   137   134</a:t>
            </a:r>
          </a:p>
        </p:txBody>
      </p:sp>
      <p:sp>
        <p:nvSpPr>
          <p:cNvPr id="26" name="Rectangle 2"/>
          <p:cNvSpPr>
            <a:spLocks noChangeArrowheads="1"/>
          </p:cNvSpPr>
          <p:nvPr userDrawn="1">
            <p:custDataLst>
              <p:tags r:id="rId2"/>
            </p:custDataLst>
          </p:nvPr>
        </p:nvSpPr>
        <p:spPr bwMode="auto">
          <a:xfrm>
            <a:off x="-1684990" y="6440866"/>
            <a:ext cx="1079799" cy="332293"/>
          </a:xfrm>
          <a:prstGeom prst="rect">
            <a:avLst/>
          </a:prstGeom>
          <a:solidFill>
            <a:srgbClr val="231F20"/>
          </a:solidFill>
          <a:ln w="6350">
            <a:solidFill>
              <a:schemeClr val="bg1"/>
            </a:solidFill>
            <a:miter lim="800000"/>
            <a:headEnd/>
            <a:tailEnd/>
          </a:ln>
        </p:spPr>
        <p:txBody>
          <a:bodyPr wrap="none" anchor="ctr"/>
          <a:lstStyle/>
          <a:p>
            <a:pPr algn="ctr" fontAlgn="base">
              <a:spcBef>
                <a:spcPct val="0"/>
              </a:spcBef>
              <a:spcAft>
                <a:spcPct val="0"/>
              </a:spcAft>
              <a:tabLst>
                <a:tab pos="65446" algn="l"/>
              </a:tabLst>
            </a:pPr>
            <a:r>
              <a:rPr lang="en-US" sz="1000" b="1" dirty="0">
                <a:solidFill>
                  <a:srgbClr val="FFFFFF"/>
                </a:solidFill>
                <a:latin typeface="Arial" pitchFamily="34" charset="0"/>
                <a:ea typeface="ＭＳ Ｐゴシック"/>
                <a:cs typeface="Arial" pitchFamily="34" charset="0"/>
              </a:rPr>
              <a:t>	35   31   32</a:t>
            </a:r>
          </a:p>
        </p:txBody>
      </p:sp>
      <p:sp>
        <p:nvSpPr>
          <p:cNvPr id="30" name="Rectangle 5"/>
          <p:cNvSpPr>
            <a:spLocks noChangeArrowheads="1"/>
          </p:cNvSpPr>
          <p:nvPr userDrawn="1">
            <p:custDataLst>
              <p:tags r:id="rId3"/>
            </p:custDataLst>
          </p:nvPr>
        </p:nvSpPr>
        <p:spPr bwMode="auto">
          <a:xfrm>
            <a:off x="-1684990" y="4968770"/>
            <a:ext cx="1079799" cy="332293"/>
          </a:xfrm>
          <a:prstGeom prst="rect">
            <a:avLst/>
          </a:prstGeom>
          <a:solidFill>
            <a:srgbClr val="A9B089"/>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169   176   137</a:t>
            </a:r>
          </a:p>
        </p:txBody>
      </p:sp>
      <p:sp>
        <p:nvSpPr>
          <p:cNvPr id="46" name="Rectangle 22"/>
          <p:cNvSpPr>
            <a:spLocks noChangeArrowheads="1"/>
          </p:cNvSpPr>
          <p:nvPr userDrawn="1">
            <p:custDataLst>
              <p:tags r:id="rId4"/>
            </p:custDataLst>
          </p:nvPr>
        </p:nvSpPr>
        <p:spPr bwMode="auto">
          <a:xfrm>
            <a:off x="-1683722" y="2024570"/>
            <a:ext cx="1077265" cy="332293"/>
          </a:xfrm>
          <a:prstGeom prst="rect">
            <a:avLst/>
          </a:prstGeom>
          <a:solidFill>
            <a:srgbClr val="E47200"/>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228   114   0</a:t>
            </a:r>
          </a:p>
        </p:txBody>
      </p:sp>
      <p:sp>
        <p:nvSpPr>
          <p:cNvPr id="47" name="Rectangle 34"/>
          <p:cNvSpPr>
            <a:spLocks noChangeArrowheads="1"/>
          </p:cNvSpPr>
          <p:nvPr userDrawn="1">
            <p:custDataLst>
              <p:tags r:id="rId5"/>
            </p:custDataLst>
          </p:nvPr>
        </p:nvSpPr>
        <p:spPr bwMode="auto">
          <a:xfrm>
            <a:off x="-1684990" y="3496670"/>
            <a:ext cx="1079799" cy="332293"/>
          </a:xfrm>
          <a:prstGeom prst="rect">
            <a:avLst/>
          </a:prstGeom>
          <a:solidFill>
            <a:srgbClr val="AFAFAF"/>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175</a:t>
            </a:r>
            <a:r>
              <a:rPr lang="en-US" sz="1000" b="1" baseline="0" dirty="0">
                <a:solidFill>
                  <a:srgbClr val="FFFFFF"/>
                </a:solidFill>
                <a:latin typeface="Arial" pitchFamily="34" charset="0"/>
                <a:ea typeface="ＭＳ Ｐゴシック"/>
                <a:cs typeface="Arial" pitchFamily="34" charset="0"/>
              </a:rPr>
              <a:t>   </a:t>
            </a:r>
            <a:r>
              <a:rPr lang="en-US" sz="1000" b="1" dirty="0">
                <a:solidFill>
                  <a:srgbClr val="FFFFFF"/>
                </a:solidFill>
                <a:latin typeface="Arial" pitchFamily="34" charset="0"/>
                <a:ea typeface="ＭＳ Ｐゴシック"/>
                <a:cs typeface="Arial" pitchFamily="34" charset="0"/>
              </a:rPr>
              <a:t>175   175</a:t>
            </a:r>
          </a:p>
        </p:txBody>
      </p:sp>
      <p:sp>
        <p:nvSpPr>
          <p:cNvPr id="48" name="Rectangle 34"/>
          <p:cNvSpPr>
            <a:spLocks noChangeArrowheads="1"/>
          </p:cNvSpPr>
          <p:nvPr userDrawn="1">
            <p:custDataLst>
              <p:tags r:id="rId6"/>
            </p:custDataLst>
          </p:nvPr>
        </p:nvSpPr>
        <p:spPr bwMode="auto">
          <a:xfrm>
            <a:off x="-1684990" y="5704820"/>
            <a:ext cx="1079799" cy="332293"/>
          </a:xfrm>
          <a:prstGeom prst="rect">
            <a:avLst/>
          </a:prstGeom>
          <a:solidFill>
            <a:srgbClr val="CA8CB8"/>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chemeClr val="tx1"/>
                </a:solidFill>
                <a:latin typeface="Arial" pitchFamily="34" charset="0"/>
                <a:ea typeface="ＭＳ Ｐゴシック"/>
                <a:cs typeface="Arial" pitchFamily="34" charset="0"/>
              </a:rPr>
              <a:t>202   140   184</a:t>
            </a:r>
          </a:p>
        </p:txBody>
      </p:sp>
      <p:sp>
        <p:nvSpPr>
          <p:cNvPr id="49" name="Rectangle 25"/>
          <p:cNvSpPr>
            <a:spLocks noChangeArrowheads="1"/>
          </p:cNvSpPr>
          <p:nvPr userDrawn="1">
            <p:custDataLst>
              <p:tags r:id="rId7"/>
            </p:custDataLst>
          </p:nvPr>
        </p:nvSpPr>
        <p:spPr bwMode="auto">
          <a:xfrm>
            <a:off x="-1684990" y="4232720"/>
            <a:ext cx="1079799" cy="332293"/>
          </a:xfrm>
          <a:prstGeom prst="rect">
            <a:avLst/>
          </a:prstGeom>
          <a:solidFill>
            <a:srgbClr val="78B257"/>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120   178   87</a:t>
            </a:r>
          </a:p>
        </p:txBody>
      </p:sp>
      <p:sp>
        <p:nvSpPr>
          <p:cNvPr id="50" name="Rectangle 23"/>
          <p:cNvSpPr>
            <a:spLocks noChangeArrowheads="1"/>
          </p:cNvSpPr>
          <p:nvPr userDrawn="1">
            <p:custDataLst>
              <p:tags r:id="rId8"/>
            </p:custDataLst>
          </p:nvPr>
        </p:nvSpPr>
        <p:spPr bwMode="auto">
          <a:xfrm>
            <a:off x="-1684990" y="2392595"/>
            <a:ext cx="1079799" cy="332293"/>
          </a:xfrm>
          <a:prstGeom prst="rect">
            <a:avLst/>
          </a:prstGeom>
          <a:solidFill>
            <a:srgbClr val="6B2146"/>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107   33   70</a:t>
            </a:r>
          </a:p>
        </p:txBody>
      </p:sp>
      <p:sp>
        <p:nvSpPr>
          <p:cNvPr id="51" name="Rectangle 34"/>
          <p:cNvSpPr>
            <a:spLocks noChangeArrowheads="1"/>
          </p:cNvSpPr>
          <p:nvPr userDrawn="1">
            <p:custDataLst>
              <p:tags r:id="rId9"/>
            </p:custDataLst>
          </p:nvPr>
        </p:nvSpPr>
        <p:spPr bwMode="auto">
          <a:xfrm>
            <a:off x="-1684990" y="6072845"/>
            <a:ext cx="1079799" cy="332293"/>
          </a:xfrm>
          <a:prstGeom prst="rect">
            <a:avLst/>
          </a:prstGeom>
          <a:solidFill>
            <a:srgbClr val="666699"/>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102   102   153</a:t>
            </a:r>
          </a:p>
        </p:txBody>
      </p:sp>
      <p:sp>
        <p:nvSpPr>
          <p:cNvPr id="52" name="Rectangle 8"/>
          <p:cNvSpPr>
            <a:spLocks noChangeArrowheads="1"/>
          </p:cNvSpPr>
          <p:nvPr userDrawn="1">
            <p:custDataLst>
              <p:tags r:id="rId10"/>
            </p:custDataLst>
          </p:nvPr>
        </p:nvSpPr>
        <p:spPr bwMode="auto">
          <a:xfrm>
            <a:off x="-1684990" y="4600745"/>
            <a:ext cx="1079799" cy="332293"/>
          </a:xfrm>
          <a:prstGeom prst="rect">
            <a:avLst/>
          </a:prstGeom>
          <a:solidFill>
            <a:srgbClr val="D4002F"/>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212   0   47</a:t>
            </a:r>
          </a:p>
        </p:txBody>
      </p:sp>
      <p:sp>
        <p:nvSpPr>
          <p:cNvPr id="53" name="Rectangle 16"/>
          <p:cNvSpPr>
            <a:spLocks noChangeArrowheads="1"/>
          </p:cNvSpPr>
          <p:nvPr userDrawn="1">
            <p:custDataLst>
              <p:tags r:id="rId11"/>
            </p:custDataLst>
          </p:nvPr>
        </p:nvSpPr>
        <p:spPr bwMode="auto">
          <a:xfrm>
            <a:off x="-1683720" y="1656545"/>
            <a:ext cx="1077261" cy="332293"/>
          </a:xfrm>
          <a:prstGeom prst="rect">
            <a:avLst/>
          </a:prstGeom>
          <a:solidFill>
            <a:srgbClr val="FFCC00"/>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chemeClr val="tx1"/>
                </a:solidFill>
                <a:latin typeface="Arial" pitchFamily="34" charset="0"/>
                <a:ea typeface="ＭＳ Ｐゴシック"/>
                <a:cs typeface="Arial" pitchFamily="34" charset="0"/>
              </a:rPr>
              <a:t>255   204   0</a:t>
            </a:r>
          </a:p>
        </p:txBody>
      </p:sp>
      <p:sp>
        <p:nvSpPr>
          <p:cNvPr id="54" name="Rectangle 13"/>
          <p:cNvSpPr>
            <a:spLocks noChangeArrowheads="1"/>
          </p:cNvSpPr>
          <p:nvPr userDrawn="1">
            <p:custDataLst>
              <p:tags r:id="rId12"/>
            </p:custDataLst>
          </p:nvPr>
        </p:nvSpPr>
        <p:spPr bwMode="auto">
          <a:xfrm>
            <a:off x="-1684990" y="3128645"/>
            <a:ext cx="1079799" cy="332293"/>
          </a:xfrm>
          <a:prstGeom prst="rect">
            <a:avLst/>
          </a:prstGeom>
          <a:solidFill>
            <a:srgbClr val="00703C"/>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0   112   60</a:t>
            </a:r>
          </a:p>
        </p:txBody>
      </p:sp>
      <p:sp>
        <p:nvSpPr>
          <p:cNvPr id="55" name="Rectangle 34"/>
          <p:cNvSpPr>
            <a:spLocks noChangeArrowheads="1"/>
          </p:cNvSpPr>
          <p:nvPr userDrawn="1">
            <p:custDataLst>
              <p:tags r:id="rId13"/>
            </p:custDataLst>
          </p:nvPr>
        </p:nvSpPr>
        <p:spPr bwMode="auto">
          <a:xfrm>
            <a:off x="-1684990" y="2760620"/>
            <a:ext cx="1079799" cy="332293"/>
          </a:xfrm>
          <a:prstGeom prst="rect">
            <a:avLst/>
          </a:prstGeom>
          <a:solidFill>
            <a:srgbClr val="CCD7EA"/>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latin typeface="Arial" pitchFamily="34" charset="0"/>
                <a:ea typeface="ＭＳ Ｐゴシック"/>
                <a:cs typeface="Arial" pitchFamily="34" charset="0"/>
              </a:rPr>
              <a:t>204   215   234</a:t>
            </a:r>
          </a:p>
        </p:txBody>
      </p:sp>
      <p:sp>
        <p:nvSpPr>
          <p:cNvPr id="56" name="Rectangle 22"/>
          <p:cNvSpPr>
            <a:spLocks noChangeArrowheads="1"/>
          </p:cNvSpPr>
          <p:nvPr userDrawn="1">
            <p:custDataLst>
              <p:tags r:id="rId14"/>
            </p:custDataLst>
          </p:nvPr>
        </p:nvSpPr>
        <p:spPr bwMode="auto">
          <a:xfrm>
            <a:off x="-1684990" y="5336795"/>
            <a:ext cx="1079799" cy="332293"/>
          </a:xfrm>
          <a:prstGeom prst="rect">
            <a:avLst/>
          </a:prstGeom>
          <a:solidFill>
            <a:srgbClr val="5E6E66"/>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94   110   102</a:t>
            </a:r>
          </a:p>
        </p:txBody>
      </p:sp>
      <p:sp>
        <p:nvSpPr>
          <p:cNvPr id="57" name="TextBox 56"/>
          <p:cNvSpPr txBox="1"/>
          <p:nvPr userDrawn="1"/>
        </p:nvSpPr>
        <p:spPr>
          <a:xfrm>
            <a:off x="-1815652" y="524522"/>
            <a:ext cx="1373052" cy="338554"/>
          </a:xfrm>
          <a:prstGeom prst="rect">
            <a:avLst/>
          </a:prstGeom>
          <a:noFill/>
        </p:spPr>
        <p:txBody>
          <a:bodyPr wrap="square" rtlCol="0">
            <a:spAutoFit/>
          </a:bodyPr>
          <a:lstStyle/>
          <a:p>
            <a:pPr algn="ctr"/>
            <a:r>
              <a:rPr lang="en-US" sz="1600" dirty="0"/>
              <a:t>RGB Values</a:t>
            </a:r>
          </a:p>
        </p:txBody>
      </p:sp>
      <p:sp>
        <p:nvSpPr>
          <p:cNvPr id="58" name="Rectangle 57"/>
          <p:cNvSpPr>
            <a:spLocks noChangeArrowheads="1"/>
          </p:cNvSpPr>
          <p:nvPr userDrawn="1">
            <p:custDataLst>
              <p:tags r:id="rId15"/>
            </p:custDataLst>
          </p:nvPr>
        </p:nvSpPr>
        <p:spPr bwMode="auto">
          <a:xfrm>
            <a:off x="-1683722" y="1288520"/>
            <a:ext cx="1077265" cy="332293"/>
          </a:xfrm>
          <a:prstGeom prst="rect">
            <a:avLst/>
          </a:prstGeom>
          <a:solidFill>
            <a:schemeClr val="accent2"/>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100  135   190</a:t>
            </a:r>
          </a:p>
        </p:txBody>
      </p:sp>
      <p:sp>
        <p:nvSpPr>
          <p:cNvPr id="59" name="Rectangle 34"/>
          <p:cNvSpPr>
            <a:spLocks noChangeArrowheads="1"/>
          </p:cNvSpPr>
          <p:nvPr userDrawn="1">
            <p:custDataLst>
              <p:tags r:id="rId16"/>
            </p:custDataLst>
          </p:nvPr>
        </p:nvSpPr>
        <p:spPr bwMode="auto">
          <a:xfrm>
            <a:off x="-1683721" y="921560"/>
            <a:ext cx="1077261" cy="331228"/>
          </a:xfrm>
          <a:prstGeom prst="rect">
            <a:avLst/>
          </a:prstGeom>
          <a:solidFill>
            <a:srgbClr val="012069"/>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 1</a:t>
            </a:r>
            <a:r>
              <a:rPr lang="en-US" sz="1000" b="1" baseline="0" dirty="0">
                <a:solidFill>
                  <a:srgbClr val="FFFFFF"/>
                </a:solidFill>
                <a:latin typeface="Arial" pitchFamily="34" charset="0"/>
                <a:ea typeface="ＭＳ Ｐゴシック"/>
                <a:cs typeface="Arial" pitchFamily="34" charset="0"/>
              </a:rPr>
              <a:t>  </a:t>
            </a:r>
            <a:r>
              <a:rPr lang="en-US" sz="1000" b="1" dirty="0">
                <a:solidFill>
                  <a:srgbClr val="FFFFFF"/>
                </a:solidFill>
                <a:latin typeface="Arial" pitchFamily="34" charset="0"/>
                <a:ea typeface="ＭＳ Ｐゴシック"/>
                <a:cs typeface="Arial" pitchFamily="34" charset="0"/>
              </a:rPr>
              <a:t> 32   105</a:t>
            </a:r>
          </a:p>
        </p:txBody>
      </p:sp>
    </p:spTree>
    <p:extLst>
      <p:ext uri="{BB962C8B-B14F-4D97-AF65-F5344CB8AC3E}">
        <p14:creationId xmlns:p14="http://schemas.microsoft.com/office/powerpoint/2010/main" val="597535534"/>
      </p:ext>
    </p:extLst>
  </p:cSld>
  <p:clrMapOvr>
    <a:masterClrMapping/>
  </p:clrMapOvr>
  <p:extLst>
    <p:ext uri="{DCECCB84-F9BA-43D5-87BE-67443E8EF086}">
      <p15:sldGuideLst xmlns:p15="http://schemas.microsoft.com/office/powerpoint/2012/main">
        <p15:guide id="1" orient="horz" pos="720" userDrawn="1">
          <p15:clr>
            <a:srgbClr val="FBAE40"/>
          </p15:clr>
        </p15:guide>
        <p15:guide id="2" pos="5496" userDrawn="1">
          <p15:clr>
            <a:srgbClr val="FBAE40"/>
          </p15:clr>
        </p15:guide>
        <p15:guide id="3" orient="horz" pos="936"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Full Page with Bar">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18" name="Content Placeholder 2"/>
          <p:cNvSpPr>
            <a:spLocks noGrp="1"/>
          </p:cNvSpPr>
          <p:nvPr>
            <p:ph sz="quarter" idx="21"/>
          </p:nvPr>
        </p:nvSpPr>
        <p:spPr>
          <a:xfrm>
            <a:off x="434818" y="4419317"/>
            <a:ext cx="9170955" cy="2351510"/>
          </a:xfrm>
        </p:spPr>
        <p:txBody>
          <a:bodyPr tIns="50941">
            <a:normAutofit/>
          </a:bodyPr>
          <a:lstStyle>
            <a:lvl1pPr>
              <a:defRPr sz="1300">
                <a:latin typeface="Arial" panose="020B0604020202020204" pitchFamily="34" charset="0"/>
                <a:cs typeface="Arial" panose="020B0604020202020204" pitchFamily="34" charset="0"/>
              </a:defRPr>
            </a:lvl1pPr>
            <a:lvl2pPr>
              <a:defRPr sz="1300">
                <a:latin typeface="Arial" panose="020B0604020202020204" pitchFamily="34" charset="0"/>
                <a:cs typeface="Arial" panose="020B0604020202020204" pitchFamily="34" charset="0"/>
              </a:defRPr>
            </a:lvl2pPr>
            <a:lvl3pPr>
              <a:defRPr sz="1300">
                <a:latin typeface="Arial" panose="020B0604020202020204" pitchFamily="34" charset="0"/>
                <a:cs typeface="Arial" panose="020B0604020202020204" pitchFamily="34" charset="0"/>
              </a:defRPr>
            </a:lvl3pPr>
            <a:lvl4pPr>
              <a:defRPr sz="1300"/>
            </a:lvl4pPr>
          </a:lstStyle>
          <a:p>
            <a:pPr lvl="0"/>
            <a:r>
              <a:rPr lang="en-US" dirty="0"/>
              <a:t>Click to edit Master text styles</a:t>
            </a:r>
          </a:p>
          <a:p>
            <a:pPr lvl="1"/>
            <a:r>
              <a:rPr lang="en-US" dirty="0"/>
              <a:t>Second level</a:t>
            </a:r>
          </a:p>
          <a:p>
            <a:pPr lvl="2"/>
            <a:r>
              <a:rPr lang="en-US" dirty="0"/>
              <a:t>Third level</a:t>
            </a:r>
          </a:p>
          <a:p>
            <a:pPr lvl="3"/>
            <a:r>
              <a:rPr lang="en-US" sz="1300" dirty="0"/>
              <a:t>Fourth level</a:t>
            </a:r>
            <a:endParaRPr lang="en-US" dirty="0"/>
          </a:p>
        </p:txBody>
      </p:sp>
      <p:sp>
        <p:nvSpPr>
          <p:cNvPr id="9" name="Title 9"/>
          <p:cNvSpPr>
            <a:spLocks noGrp="1"/>
          </p:cNvSpPr>
          <p:nvPr>
            <p:ph type="title"/>
          </p:nvPr>
        </p:nvSpPr>
        <p:spPr>
          <a:xfrm>
            <a:off x="432511" y="259080"/>
            <a:ext cx="9052560" cy="518160"/>
          </a:xfrm>
          <a:prstGeom prst="rect">
            <a:avLst/>
          </a:prstGeom>
        </p:spPr>
        <p:txBody>
          <a:bodyPr anchor="b" anchorCtr="0"/>
          <a:lstStyle>
            <a:lvl1pPr algn="l">
              <a:defRPr sz="2200" b="1">
                <a:solidFill>
                  <a:schemeClr val="tx1"/>
                </a:solidFill>
                <a:latin typeface="Arial" pitchFamily="34" charset="0"/>
                <a:cs typeface="Arial" pitchFamily="34" charset="0"/>
              </a:defRPr>
            </a:lvl1pPr>
          </a:lstStyle>
          <a:p>
            <a:r>
              <a:rPr lang="en-US" dirty="0"/>
              <a:t>Click to edit Master title style</a:t>
            </a:r>
          </a:p>
        </p:txBody>
      </p:sp>
      <p:sp>
        <p:nvSpPr>
          <p:cNvPr id="13" name="Text Placeholder 4"/>
          <p:cNvSpPr>
            <a:spLocks noGrp="1"/>
          </p:cNvSpPr>
          <p:nvPr>
            <p:ph type="body" sz="quarter" idx="17" hasCustomPrompt="1"/>
          </p:nvPr>
        </p:nvSpPr>
        <p:spPr>
          <a:xfrm>
            <a:off x="7260333" y="357508"/>
            <a:ext cx="2324259" cy="321306"/>
          </a:xfrm>
        </p:spPr>
        <p:txBody>
          <a:bodyPr anchor="b" anchorCtr="0">
            <a:normAutofit/>
          </a:bodyPr>
          <a:lstStyle>
            <a:lvl1pPr marL="0" indent="0" algn="r">
              <a:buNone/>
              <a:defRPr sz="1300" b="0"/>
            </a:lvl1pPr>
          </a:lstStyle>
          <a:p>
            <a:pPr lvl="0"/>
            <a:r>
              <a:rPr lang="en-US" dirty="0"/>
              <a:t>(optional) SECTION TITLE</a:t>
            </a:r>
          </a:p>
        </p:txBody>
      </p:sp>
      <p:sp>
        <p:nvSpPr>
          <p:cNvPr id="3" name="Content Placeholder 2"/>
          <p:cNvSpPr>
            <a:spLocks noGrp="1"/>
          </p:cNvSpPr>
          <p:nvPr>
            <p:ph sz="quarter" idx="18"/>
          </p:nvPr>
        </p:nvSpPr>
        <p:spPr>
          <a:xfrm>
            <a:off x="434818" y="1701495"/>
            <a:ext cx="9170955" cy="2351510"/>
          </a:xfrm>
        </p:spPr>
        <p:txBody>
          <a:bodyPr tIns="50941">
            <a:normAutofit/>
          </a:bodyPr>
          <a:lstStyle>
            <a:lvl1pPr>
              <a:defRPr sz="1300">
                <a:latin typeface="Arial" panose="020B0604020202020204" pitchFamily="34" charset="0"/>
                <a:cs typeface="Arial" panose="020B0604020202020204" pitchFamily="34" charset="0"/>
              </a:defRPr>
            </a:lvl1pPr>
            <a:lvl2pPr>
              <a:defRPr sz="1300">
                <a:latin typeface="Arial" panose="020B0604020202020204" pitchFamily="34" charset="0"/>
                <a:cs typeface="Arial" panose="020B0604020202020204" pitchFamily="34" charset="0"/>
              </a:defRPr>
            </a:lvl2pPr>
            <a:lvl3pPr>
              <a:defRPr sz="1300">
                <a:latin typeface="Arial" panose="020B0604020202020204" pitchFamily="34" charset="0"/>
                <a:cs typeface="Arial" panose="020B0604020202020204" pitchFamily="34" charset="0"/>
              </a:defRPr>
            </a:lvl3pPr>
            <a:lvl4pPr>
              <a:defRPr sz="1300"/>
            </a:lvl4pPr>
          </a:lstStyle>
          <a:p>
            <a:pPr lvl="0"/>
            <a:r>
              <a:rPr lang="en-US" dirty="0"/>
              <a:t>Click to edit Master text styles</a:t>
            </a:r>
          </a:p>
          <a:p>
            <a:pPr lvl="1"/>
            <a:r>
              <a:rPr lang="en-US" dirty="0"/>
              <a:t>Second level</a:t>
            </a:r>
          </a:p>
          <a:p>
            <a:pPr lvl="2"/>
            <a:r>
              <a:rPr lang="en-US" dirty="0"/>
              <a:t>Third level</a:t>
            </a:r>
          </a:p>
          <a:p>
            <a:pPr lvl="3"/>
            <a:r>
              <a:rPr lang="en-US" sz="1300" dirty="0"/>
              <a:t>Fourth level</a:t>
            </a:r>
            <a:endParaRPr lang="en-US" dirty="0"/>
          </a:p>
        </p:txBody>
      </p:sp>
      <p:sp>
        <p:nvSpPr>
          <p:cNvPr id="17" name="Text Placeholder 23"/>
          <p:cNvSpPr>
            <a:spLocks noGrp="1"/>
          </p:cNvSpPr>
          <p:nvPr>
            <p:ph type="body" sz="quarter" idx="14" hasCustomPrompt="1"/>
          </p:nvPr>
        </p:nvSpPr>
        <p:spPr>
          <a:xfrm>
            <a:off x="432511" y="6995161"/>
            <a:ext cx="9173261" cy="226729"/>
          </a:xfrm>
          <a:prstGeom prst="rect">
            <a:avLst/>
          </a:prstGeom>
        </p:spPr>
        <p:txBody>
          <a:bodyPr wrap="square" anchor="b" anchorCtr="0">
            <a:spAutoFit/>
          </a:bodyPr>
          <a:lstStyle>
            <a:lvl1pPr marL="254706" indent="-254706">
              <a:spcBef>
                <a:spcPts val="0"/>
              </a:spcBef>
              <a:buFont typeface="+mj-lt"/>
              <a:buAutoNum type="arabicParenBoth"/>
              <a:defRPr sz="800" b="0" baseline="0">
                <a:latin typeface="Arial" pitchFamily="34" charset="0"/>
                <a:cs typeface="Arial" pitchFamily="34" charset="0"/>
              </a:defRPr>
            </a:lvl1pPr>
            <a:lvl2pPr>
              <a:defRPr sz="900">
                <a:latin typeface="Arial" pitchFamily="34" charset="0"/>
                <a:cs typeface="Arial" pitchFamily="34" charset="0"/>
              </a:defRPr>
            </a:lvl2pPr>
            <a:lvl3pPr>
              <a:defRPr sz="900">
                <a:latin typeface="Arial" pitchFamily="34" charset="0"/>
                <a:cs typeface="Arial" pitchFamily="34" charset="0"/>
              </a:defRPr>
            </a:lvl3pPr>
            <a:lvl4pPr>
              <a:defRPr sz="900">
                <a:latin typeface="Arial" pitchFamily="34" charset="0"/>
                <a:cs typeface="Arial" pitchFamily="34" charset="0"/>
              </a:defRPr>
            </a:lvl4pPr>
            <a:lvl5pPr>
              <a:defRPr sz="900">
                <a:latin typeface="Arial" pitchFamily="34" charset="0"/>
                <a:cs typeface="Arial" pitchFamily="34" charset="0"/>
              </a:defRPr>
            </a:lvl5pPr>
          </a:lstStyle>
          <a:p>
            <a:pPr lvl="0"/>
            <a:r>
              <a:rPr lang="en-US" dirty="0"/>
              <a:t>[Footnote]</a:t>
            </a:r>
          </a:p>
        </p:txBody>
      </p:sp>
      <p:sp>
        <p:nvSpPr>
          <p:cNvPr id="27" name="Text Placeholder 21"/>
          <p:cNvSpPr>
            <a:spLocks noGrp="1"/>
          </p:cNvSpPr>
          <p:nvPr userDrawn="1">
            <p:ph type="body" sz="quarter" idx="13"/>
          </p:nvPr>
        </p:nvSpPr>
        <p:spPr>
          <a:xfrm>
            <a:off x="432512" y="820421"/>
            <a:ext cx="9152079" cy="464185"/>
          </a:xfrm>
          <a:prstGeom prst="rect">
            <a:avLst/>
          </a:prstGeom>
        </p:spPr>
        <p:txBody>
          <a:bodyPr tIns="155448" anchor="t" anchorCtr="0">
            <a:noAutofit/>
          </a:bodyPr>
          <a:lstStyle>
            <a:lvl1pPr marL="0" indent="0" algn="l" rtl="0" eaLnBrk="0" fontAlgn="base" hangingPunct="0">
              <a:lnSpc>
                <a:spcPct val="100000"/>
              </a:lnSpc>
              <a:spcBef>
                <a:spcPts val="1114"/>
              </a:spcBef>
              <a:spcAft>
                <a:spcPct val="0"/>
              </a:spcAft>
              <a:buClrTx/>
              <a:buSzPct val="100000"/>
              <a:buFontTx/>
              <a:buNone/>
              <a:defRPr lang="en-US" sz="1800" i="1" kern="1200" baseline="0" dirty="0" smtClean="0">
                <a:solidFill>
                  <a:schemeClr val="tx1"/>
                </a:solidFill>
                <a:latin typeface="Arial" pitchFamily="34" charset="0"/>
                <a:ea typeface="+mn-ea"/>
                <a:cs typeface="+mn-cs"/>
              </a:defRPr>
            </a:lvl1pPr>
            <a:lvl2pPr marL="636765" indent="-254706" algn="l" rtl="0" eaLnBrk="0" fontAlgn="base" hangingPunct="0">
              <a:lnSpc>
                <a:spcPct val="100000"/>
              </a:lnSpc>
              <a:spcBef>
                <a:spcPts val="1114"/>
              </a:spcBef>
              <a:spcAft>
                <a:spcPct val="0"/>
              </a:spcAft>
              <a:buClrTx/>
              <a:buSzPct val="100000"/>
              <a:defRPr lang="en-US" sz="1300" kern="1200" baseline="0" dirty="0" smtClean="0">
                <a:solidFill>
                  <a:schemeClr val="tx1"/>
                </a:solidFill>
                <a:latin typeface="Arial" pitchFamily="34" charset="0"/>
                <a:ea typeface="+mn-ea"/>
                <a:cs typeface="+mn-cs"/>
              </a:defRPr>
            </a:lvl2pPr>
            <a:lvl3pPr marL="1018824" indent="-254706" algn="l" rtl="0" eaLnBrk="0" fontAlgn="base" hangingPunct="0">
              <a:lnSpc>
                <a:spcPct val="100000"/>
              </a:lnSpc>
              <a:spcBef>
                <a:spcPts val="1114"/>
              </a:spcBef>
              <a:spcAft>
                <a:spcPct val="0"/>
              </a:spcAft>
              <a:buClrTx/>
              <a:buSzPct val="100000"/>
              <a:buFont typeface="Courier New" pitchFamily="49" charset="0"/>
              <a:buChar char="o"/>
              <a:defRPr lang="en-US" sz="1200" kern="1200" baseline="0" dirty="0" smtClean="0">
                <a:solidFill>
                  <a:schemeClr val="tx1"/>
                </a:solidFill>
                <a:latin typeface="Arial" pitchFamily="34" charset="0"/>
                <a:ea typeface="+mn-ea"/>
                <a:cs typeface="+mn-cs"/>
              </a:defRPr>
            </a:lvl3pPr>
            <a:lvl4pPr marL="1400884" indent="-254706" algn="l" rtl="0" eaLnBrk="0" fontAlgn="base" hangingPunct="0">
              <a:lnSpc>
                <a:spcPct val="100000"/>
              </a:lnSpc>
              <a:spcBef>
                <a:spcPts val="1114"/>
              </a:spcBef>
              <a:spcAft>
                <a:spcPct val="0"/>
              </a:spcAft>
              <a:buClrTx/>
              <a:buSzPct val="100000"/>
              <a:buFont typeface="Wingdings" pitchFamily="2" charset="2"/>
              <a:buChar char="§"/>
              <a:defRPr lang="en-US" sz="1100" kern="1200" baseline="0" dirty="0" smtClean="0">
                <a:solidFill>
                  <a:schemeClr val="tx1"/>
                </a:solidFill>
                <a:latin typeface="Arial" pitchFamily="34" charset="0"/>
                <a:ea typeface="+mn-ea"/>
                <a:cs typeface="+mn-cs"/>
              </a:defRPr>
            </a:lvl4pPr>
            <a:lvl5pPr marL="1782943" indent="-254706" algn="l" rtl="0" eaLnBrk="0" fontAlgn="base" hangingPunct="0">
              <a:lnSpc>
                <a:spcPct val="100000"/>
              </a:lnSpc>
              <a:spcBef>
                <a:spcPts val="1114"/>
              </a:spcBef>
              <a:spcAft>
                <a:spcPct val="0"/>
              </a:spcAft>
              <a:buClrTx/>
              <a:buSzPct val="100000"/>
              <a:buFont typeface="Arial" pitchFamily="34" charset="0"/>
              <a:buChar char="–"/>
              <a:defRPr lang="en-US" sz="1000" kern="1200" baseline="0" dirty="0">
                <a:solidFill>
                  <a:schemeClr val="tx1"/>
                </a:solidFill>
                <a:latin typeface="Arial" pitchFamily="34" charset="0"/>
                <a:ea typeface="+mn-ea"/>
                <a:cs typeface="+mn-cs"/>
              </a:defRPr>
            </a:lvl5pPr>
          </a:lstStyle>
          <a:p>
            <a:pPr lvl="0"/>
            <a:r>
              <a:rPr lang="en-US" dirty="0"/>
              <a:t>Click to edit Master text styles</a:t>
            </a:r>
          </a:p>
        </p:txBody>
      </p:sp>
      <p:sp>
        <p:nvSpPr>
          <p:cNvPr id="25" name="Rectangle 10"/>
          <p:cNvSpPr>
            <a:spLocks noChangeArrowheads="1"/>
          </p:cNvSpPr>
          <p:nvPr userDrawn="1">
            <p:custDataLst>
              <p:tags r:id="rId1"/>
            </p:custDataLst>
          </p:nvPr>
        </p:nvSpPr>
        <p:spPr bwMode="auto">
          <a:xfrm>
            <a:off x="-1684990" y="3864695"/>
            <a:ext cx="1079799" cy="332293"/>
          </a:xfrm>
          <a:prstGeom prst="rect">
            <a:avLst/>
          </a:prstGeom>
          <a:solidFill>
            <a:srgbClr val="008986"/>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0   137   134</a:t>
            </a:r>
          </a:p>
        </p:txBody>
      </p:sp>
      <p:sp>
        <p:nvSpPr>
          <p:cNvPr id="28" name="Rectangle 2"/>
          <p:cNvSpPr>
            <a:spLocks noChangeArrowheads="1"/>
          </p:cNvSpPr>
          <p:nvPr userDrawn="1">
            <p:custDataLst>
              <p:tags r:id="rId2"/>
            </p:custDataLst>
          </p:nvPr>
        </p:nvSpPr>
        <p:spPr bwMode="auto">
          <a:xfrm>
            <a:off x="-1684990" y="6440866"/>
            <a:ext cx="1079799" cy="332293"/>
          </a:xfrm>
          <a:prstGeom prst="rect">
            <a:avLst/>
          </a:prstGeom>
          <a:solidFill>
            <a:srgbClr val="231F20"/>
          </a:solidFill>
          <a:ln w="6350">
            <a:solidFill>
              <a:schemeClr val="bg1"/>
            </a:solidFill>
            <a:miter lim="800000"/>
            <a:headEnd/>
            <a:tailEnd/>
          </a:ln>
        </p:spPr>
        <p:txBody>
          <a:bodyPr wrap="none" anchor="ctr"/>
          <a:lstStyle/>
          <a:p>
            <a:pPr algn="ctr" fontAlgn="base">
              <a:spcBef>
                <a:spcPct val="0"/>
              </a:spcBef>
              <a:spcAft>
                <a:spcPct val="0"/>
              </a:spcAft>
              <a:tabLst>
                <a:tab pos="65446" algn="l"/>
              </a:tabLst>
            </a:pPr>
            <a:r>
              <a:rPr lang="en-US" sz="1000" b="1" dirty="0">
                <a:solidFill>
                  <a:srgbClr val="FFFFFF"/>
                </a:solidFill>
                <a:latin typeface="Arial" pitchFamily="34" charset="0"/>
                <a:ea typeface="ＭＳ Ｐゴシック"/>
                <a:cs typeface="Arial" pitchFamily="34" charset="0"/>
              </a:rPr>
              <a:t>	35   31   32</a:t>
            </a:r>
          </a:p>
        </p:txBody>
      </p:sp>
      <p:sp>
        <p:nvSpPr>
          <p:cNvPr id="45" name="Rectangle 5"/>
          <p:cNvSpPr>
            <a:spLocks noChangeArrowheads="1"/>
          </p:cNvSpPr>
          <p:nvPr userDrawn="1">
            <p:custDataLst>
              <p:tags r:id="rId3"/>
            </p:custDataLst>
          </p:nvPr>
        </p:nvSpPr>
        <p:spPr bwMode="auto">
          <a:xfrm>
            <a:off x="-1684990" y="4968770"/>
            <a:ext cx="1079799" cy="332293"/>
          </a:xfrm>
          <a:prstGeom prst="rect">
            <a:avLst/>
          </a:prstGeom>
          <a:solidFill>
            <a:srgbClr val="A9B089"/>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169   176   137</a:t>
            </a:r>
          </a:p>
        </p:txBody>
      </p:sp>
      <p:sp>
        <p:nvSpPr>
          <p:cNvPr id="46" name="Rectangle 22"/>
          <p:cNvSpPr>
            <a:spLocks noChangeArrowheads="1"/>
          </p:cNvSpPr>
          <p:nvPr userDrawn="1">
            <p:custDataLst>
              <p:tags r:id="rId4"/>
            </p:custDataLst>
          </p:nvPr>
        </p:nvSpPr>
        <p:spPr bwMode="auto">
          <a:xfrm>
            <a:off x="-1683722" y="2024570"/>
            <a:ext cx="1077265" cy="332293"/>
          </a:xfrm>
          <a:prstGeom prst="rect">
            <a:avLst/>
          </a:prstGeom>
          <a:solidFill>
            <a:srgbClr val="E47200"/>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228   114   0</a:t>
            </a:r>
          </a:p>
        </p:txBody>
      </p:sp>
      <p:sp>
        <p:nvSpPr>
          <p:cNvPr id="47" name="Rectangle 34"/>
          <p:cNvSpPr>
            <a:spLocks noChangeArrowheads="1"/>
          </p:cNvSpPr>
          <p:nvPr userDrawn="1">
            <p:custDataLst>
              <p:tags r:id="rId5"/>
            </p:custDataLst>
          </p:nvPr>
        </p:nvSpPr>
        <p:spPr bwMode="auto">
          <a:xfrm>
            <a:off x="-1684990" y="3496670"/>
            <a:ext cx="1079799" cy="332293"/>
          </a:xfrm>
          <a:prstGeom prst="rect">
            <a:avLst/>
          </a:prstGeom>
          <a:solidFill>
            <a:srgbClr val="AFAFAF"/>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175</a:t>
            </a:r>
            <a:r>
              <a:rPr lang="en-US" sz="1000" b="1" baseline="0" dirty="0">
                <a:solidFill>
                  <a:srgbClr val="FFFFFF"/>
                </a:solidFill>
                <a:latin typeface="Arial" pitchFamily="34" charset="0"/>
                <a:ea typeface="ＭＳ Ｐゴシック"/>
                <a:cs typeface="Arial" pitchFamily="34" charset="0"/>
              </a:rPr>
              <a:t>   </a:t>
            </a:r>
            <a:r>
              <a:rPr lang="en-US" sz="1000" b="1" dirty="0">
                <a:solidFill>
                  <a:srgbClr val="FFFFFF"/>
                </a:solidFill>
                <a:latin typeface="Arial" pitchFamily="34" charset="0"/>
                <a:ea typeface="ＭＳ Ｐゴシック"/>
                <a:cs typeface="Arial" pitchFamily="34" charset="0"/>
              </a:rPr>
              <a:t>175   175</a:t>
            </a:r>
          </a:p>
        </p:txBody>
      </p:sp>
      <p:sp>
        <p:nvSpPr>
          <p:cNvPr id="48" name="Rectangle 34"/>
          <p:cNvSpPr>
            <a:spLocks noChangeArrowheads="1"/>
          </p:cNvSpPr>
          <p:nvPr userDrawn="1">
            <p:custDataLst>
              <p:tags r:id="rId6"/>
            </p:custDataLst>
          </p:nvPr>
        </p:nvSpPr>
        <p:spPr bwMode="auto">
          <a:xfrm>
            <a:off x="-1684990" y="5704820"/>
            <a:ext cx="1079799" cy="332293"/>
          </a:xfrm>
          <a:prstGeom prst="rect">
            <a:avLst/>
          </a:prstGeom>
          <a:solidFill>
            <a:srgbClr val="CA8CB8"/>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chemeClr val="tx1"/>
                </a:solidFill>
                <a:latin typeface="Arial" pitchFamily="34" charset="0"/>
                <a:ea typeface="ＭＳ Ｐゴシック"/>
                <a:cs typeface="Arial" pitchFamily="34" charset="0"/>
              </a:rPr>
              <a:t>202   140   184</a:t>
            </a:r>
          </a:p>
        </p:txBody>
      </p:sp>
      <p:sp>
        <p:nvSpPr>
          <p:cNvPr id="49" name="Rectangle 25"/>
          <p:cNvSpPr>
            <a:spLocks noChangeArrowheads="1"/>
          </p:cNvSpPr>
          <p:nvPr userDrawn="1">
            <p:custDataLst>
              <p:tags r:id="rId7"/>
            </p:custDataLst>
          </p:nvPr>
        </p:nvSpPr>
        <p:spPr bwMode="auto">
          <a:xfrm>
            <a:off x="-1684990" y="4232720"/>
            <a:ext cx="1079799" cy="332293"/>
          </a:xfrm>
          <a:prstGeom prst="rect">
            <a:avLst/>
          </a:prstGeom>
          <a:solidFill>
            <a:srgbClr val="78B257"/>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120   178   87</a:t>
            </a:r>
          </a:p>
        </p:txBody>
      </p:sp>
      <p:sp>
        <p:nvSpPr>
          <p:cNvPr id="50" name="Rectangle 23"/>
          <p:cNvSpPr>
            <a:spLocks noChangeArrowheads="1"/>
          </p:cNvSpPr>
          <p:nvPr userDrawn="1">
            <p:custDataLst>
              <p:tags r:id="rId8"/>
            </p:custDataLst>
          </p:nvPr>
        </p:nvSpPr>
        <p:spPr bwMode="auto">
          <a:xfrm>
            <a:off x="-1684990" y="2392595"/>
            <a:ext cx="1079799" cy="332293"/>
          </a:xfrm>
          <a:prstGeom prst="rect">
            <a:avLst/>
          </a:prstGeom>
          <a:solidFill>
            <a:srgbClr val="6B2146"/>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107   33   70</a:t>
            </a:r>
          </a:p>
        </p:txBody>
      </p:sp>
      <p:sp>
        <p:nvSpPr>
          <p:cNvPr id="51" name="Rectangle 34"/>
          <p:cNvSpPr>
            <a:spLocks noChangeArrowheads="1"/>
          </p:cNvSpPr>
          <p:nvPr userDrawn="1">
            <p:custDataLst>
              <p:tags r:id="rId9"/>
            </p:custDataLst>
          </p:nvPr>
        </p:nvSpPr>
        <p:spPr bwMode="auto">
          <a:xfrm>
            <a:off x="-1684990" y="6072845"/>
            <a:ext cx="1079799" cy="332293"/>
          </a:xfrm>
          <a:prstGeom prst="rect">
            <a:avLst/>
          </a:prstGeom>
          <a:solidFill>
            <a:srgbClr val="666699"/>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102   102   153</a:t>
            </a:r>
          </a:p>
        </p:txBody>
      </p:sp>
      <p:sp>
        <p:nvSpPr>
          <p:cNvPr id="52" name="Rectangle 8"/>
          <p:cNvSpPr>
            <a:spLocks noChangeArrowheads="1"/>
          </p:cNvSpPr>
          <p:nvPr userDrawn="1">
            <p:custDataLst>
              <p:tags r:id="rId10"/>
            </p:custDataLst>
          </p:nvPr>
        </p:nvSpPr>
        <p:spPr bwMode="auto">
          <a:xfrm>
            <a:off x="-1684990" y="4600745"/>
            <a:ext cx="1079799" cy="332293"/>
          </a:xfrm>
          <a:prstGeom prst="rect">
            <a:avLst/>
          </a:prstGeom>
          <a:solidFill>
            <a:srgbClr val="D4002F"/>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212   0   47</a:t>
            </a:r>
          </a:p>
        </p:txBody>
      </p:sp>
      <p:sp>
        <p:nvSpPr>
          <p:cNvPr id="53" name="Rectangle 16"/>
          <p:cNvSpPr>
            <a:spLocks noChangeArrowheads="1"/>
          </p:cNvSpPr>
          <p:nvPr userDrawn="1">
            <p:custDataLst>
              <p:tags r:id="rId11"/>
            </p:custDataLst>
          </p:nvPr>
        </p:nvSpPr>
        <p:spPr bwMode="auto">
          <a:xfrm>
            <a:off x="-1683720" y="1656545"/>
            <a:ext cx="1077261" cy="332293"/>
          </a:xfrm>
          <a:prstGeom prst="rect">
            <a:avLst/>
          </a:prstGeom>
          <a:solidFill>
            <a:srgbClr val="FFCC00"/>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chemeClr val="tx1"/>
                </a:solidFill>
                <a:latin typeface="Arial" pitchFamily="34" charset="0"/>
                <a:ea typeface="ＭＳ Ｐゴシック"/>
                <a:cs typeface="Arial" pitchFamily="34" charset="0"/>
              </a:rPr>
              <a:t>255   204   0</a:t>
            </a:r>
          </a:p>
        </p:txBody>
      </p:sp>
      <p:sp>
        <p:nvSpPr>
          <p:cNvPr id="54" name="Rectangle 13"/>
          <p:cNvSpPr>
            <a:spLocks noChangeArrowheads="1"/>
          </p:cNvSpPr>
          <p:nvPr userDrawn="1">
            <p:custDataLst>
              <p:tags r:id="rId12"/>
            </p:custDataLst>
          </p:nvPr>
        </p:nvSpPr>
        <p:spPr bwMode="auto">
          <a:xfrm>
            <a:off x="-1684990" y="3128645"/>
            <a:ext cx="1079799" cy="332293"/>
          </a:xfrm>
          <a:prstGeom prst="rect">
            <a:avLst/>
          </a:prstGeom>
          <a:solidFill>
            <a:srgbClr val="00703C"/>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0   112   60</a:t>
            </a:r>
          </a:p>
        </p:txBody>
      </p:sp>
      <p:sp>
        <p:nvSpPr>
          <p:cNvPr id="55" name="Rectangle 34"/>
          <p:cNvSpPr>
            <a:spLocks noChangeArrowheads="1"/>
          </p:cNvSpPr>
          <p:nvPr userDrawn="1">
            <p:custDataLst>
              <p:tags r:id="rId13"/>
            </p:custDataLst>
          </p:nvPr>
        </p:nvSpPr>
        <p:spPr bwMode="auto">
          <a:xfrm>
            <a:off x="-1684990" y="2760620"/>
            <a:ext cx="1079799" cy="332293"/>
          </a:xfrm>
          <a:prstGeom prst="rect">
            <a:avLst/>
          </a:prstGeom>
          <a:solidFill>
            <a:srgbClr val="CCD7EA"/>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latin typeface="Arial" pitchFamily="34" charset="0"/>
                <a:ea typeface="ＭＳ Ｐゴシック"/>
                <a:cs typeface="Arial" pitchFamily="34" charset="0"/>
              </a:rPr>
              <a:t>204   215   234</a:t>
            </a:r>
          </a:p>
        </p:txBody>
      </p:sp>
      <p:sp>
        <p:nvSpPr>
          <p:cNvPr id="56" name="Rectangle 22"/>
          <p:cNvSpPr>
            <a:spLocks noChangeArrowheads="1"/>
          </p:cNvSpPr>
          <p:nvPr userDrawn="1">
            <p:custDataLst>
              <p:tags r:id="rId14"/>
            </p:custDataLst>
          </p:nvPr>
        </p:nvSpPr>
        <p:spPr bwMode="auto">
          <a:xfrm>
            <a:off x="-1684990" y="5336795"/>
            <a:ext cx="1079799" cy="332293"/>
          </a:xfrm>
          <a:prstGeom prst="rect">
            <a:avLst/>
          </a:prstGeom>
          <a:solidFill>
            <a:srgbClr val="5E6E66"/>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94   110   102</a:t>
            </a:r>
          </a:p>
        </p:txBody>
      </p:sp>
      <p:sp>
        <p:nvSpPr>
          <p:cNvPr id="57" name="TextBox 56"/>
          <p:cNvSpPr txBox="1"/>
          <p:nvPr userDrawn="1"/>
        </p:nvSpPr>
        <p:spPr>
          <a:xfrm>
            <a:off x="-1815652" y="524522"/>
            <a:ext cx="1373052" cy="338554"/>
          </a:xfrm>
          <a:prstGeom prst="rect">
            <a:avLst/>
          </a:prstGeom>
          <a:noFill/>
        </p:spPr>
        <p:txBody>
          <a:bodyPr wrap="square" rtlCol="0">
            <a:spAutoFit/>
          </a:bodyPr>
          <a:lstStyle/>
          <a:p>
            <a:pPr algn="ctr"/>
            <a:r>
              <a:rPr lang="en-US" sz="1600" dirty="0"/>
              <a:t>RGB Values</a:t>
            </a:r>
          </a:p>
        </p:txBody>
      </p:sp>
      <p:sp>
        <p:nvSpPr>
          <p:cNvPr id="58" name="Rectangle 57"/>
          <p:cNvSpPr>
            <a:spLocks noChangeArrowheads="1"/>
          </p:cNvSpPr>
          <p:nvPr userDrawn="1">
            <p:custDataLst>
              <p:tags r:id="rId15"/>
            </p:custDataLst>
          </p:nvPr>
        </p:nvSpPr>
        <p:spPr bwMode="auto">
          <a:xfrm>
            <a:off x="-1683722" y="1288520"/>
            <a:ext cx="1077265" cy="332293"/>
          </a:xfrm>
          <a:prstGeom prst="rect">
            <a:avLst/>
          </a:prstGeom>
          <a:solidFill>
            <a:schemeClr val="accent2"/>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100  135   190</a:t>
            </a:r>
          </a:p>
        </p:txBody>
      </p:sp>
      <p:sp>
        <p:nvSpPr>
          <p:cNvPr id="59" name="Rectangle 34"/>
          <p:cNvSpPr>
            <a:spLocks noChangeArrowheads="1"/>
          </p:cNvSpPr>
          <p:nvPr userDrawn="1">
            <p:custDataLst>
              <p:tags r:id="rId16"/>
            </p:custDataLst>
          </p:nvPr>
        </p:nvSpPr>
        <p:spPr bwMode="auto">
          <a:xfrm>
            <a:off x="-1683721" y="921560"/>
            <a:ext cx="1077261" cy="331228"/>
          </a:xfrm>
          <a:prstGeom prst="rect">
            <a:avLst/>
          </a:prstGeom>
          <a:solidFill>
            <a:srgbClr val="012069"/>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 1</a:t>
            </a:r>
            <a:r>
              <a:rPr lang="en-US" sz="1000" b="1" baseline="0" dirty="0">
                <a:solidFill>
                  <a:srgbClr val="FFFFFF"/>
                </a:solidFill>
                <a:latin typeface="Arial" pitchFamily="34" charset="0"/>
                <a:ea typeface="ＭＳ Ｐゴシック"/>
                <a:cs typeface="Arial" pitchFamily="34" charset="0"/>
              </a:rPr>
              <a:t>  </a:t>
            </a:r>
            <a:r>
              <a:rPr lang="en-US" sz="1000" b="1" dirty="0">
                <a:solidFill>
                  <a:srgbClr val="FFFFFF"/>
                </a:solidFill>
                <a:latin typeface="Arial" pitchFamily="34" charset="0"/>
                <a:ea typeface="ＭＳ Ｐゴシック"/>
                <a:cs typeface="Arial" pitchFamily="34" charset="0"/>
              </a:rPr>
              <a:t> 32   105</a:t>
            </a:r>
          </a:p>
        </p:txBody>
      </p:sp>
    </p:spTree>
    <p:extLst>
      <p:ext uri="{BB962C8B-B14F-4D97-AF65-F5344CB8AC3E}">
        <p14:creationId xmlns:p14="http://schemas.microsoft.com/office/powerpoint/2010/main" val="3023133701"/>
      </p:ext>
    </p:extLst>
  </p:cSld>
  <p:clrMapOvr>
    <a:masterClrMapping/>
  </p:clrMapOvr>
  <p:extLst>
    <p:ext uri="{DCECCB84-F9BA-43D5-87BE-67443E8EF086}">
      <p15:sldGuideLst xmlns:p15="http://schemas.microsoft.com/office/powerpoint/2012/main">
        <p15:guide id="1" orient="horz" pos="720" userDrawn="1">
          <p15:clr>
            <a:srgbClr val="FBAE40"/>
          </p15:clr>
        </p15:guide>
        <p15:guide id="2" orient="horz" pos="936" userDrawn="1">
          <p15:clr>
            <a:srgbClr val="FBAE40"/>
          </p15:clr>
        </p15:guide>
        <p15:guide id="3" orient="horz" pos="2448" userDrawn="1">
          <p15:clr>
            <a:srgbClr val="FBAE40"/>
          </p15:clr>
        </p15:guide>
        <p15:guide id="4" pos="5496" userDrawn="1">
          <p15:clr>
            <a:srgbClr val="FBAE40"/>
          </p15:clr>
        </p15:guide>
        <p15:guide id="5" pos="2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17" name="Text Placeholder 16"/>
          <p:cNvSpPr>
            <a:spLocks noGrp="1"/>
          </p:cNvSpPr>
          <p:nvPr>
            <p:ph type="body" sz="quarter" idx="10" hasCustomPrompt="1"/>
          </p:nvPr>
        </p:nvSpPr>
        <p:spPr>
          <a:xfrm>
            <a:off x="432512" y="4221277"/>
            <a:ext cx="2012649" cy="269443"/>
          </a:xfrm>
          <a:prstGeom prst="rect">
            <a:avLst/>
          </a:prstGeom>
        </p:spPr>
        <p:txBody>
          <a:bodyPr>
            <a:normAutofit/>
          </a:bodyPr>
          <a:lstStyle>
            <a:lvl1pPr marL="0" indent="0">
              <a:buNone/>
              <a:defRPr sz="1100" b="1">
                <a:latin typeface="Arial" pitchFamily="34" charset="0"/>
                <a:cs typeface="Arial" pitchFamily="34" charset="0"/>
              </a:defRPr>
            </a:lvl1pPr>
          </a:lstStyle>
          <a:p>
            <a:pPr lvl="0"/>
            <a:r>
              <a:rPr lang="en-US" dirty="0"/>
              <a:t>Name</a:t>
            </a:r>
          </a:p>
        </p:txBody>
      </p:sp>
      <p:sp>
        <p:nvSpPr>
          <p:cNvPr id="19" name="Text Placeholder 18"/>
          <p:cNvSpPr>
            <a:spLocks noGrp="1"/>
          </p:cNvSpPr>
          <p:nvPr>
            <p:ph type="body" sz="quarter" idx="11" hasCustomPrompt="1"/>
          </p:nvPr>
        </p:nvSpPr>
        <p:spPr>
          <a:xfrm>
            <a:off x="432511" y="3486785"/>
            <a:ext cx="5113020" cy="418576"/>
          </a:xfrm>
          <a:prstGeom prst="rect">
            <a:avLst/>
          </a:prstGeom>
        </p:spPr>
        <p:txBody>
          <a:bodyPr wrap="square" anchor="b" anchorCtr="0">
            <a:spAutoFit/>
          </a:bodyPr>
          <a:lstStyle>
            <a:lvl1pPr>
              <a:spcBef>
                <a:spcPts val="0"/>
              </a:spcBef>
              <a:buNone/>
              <a:defRPr lang="en-US" sz="2000" b="1" kern="1200" baseline="0" dirty="0">
                <a:solidFill>
                  <a:schemeClr val="tx1"/>
                </a:solidFill>
                <a:latin typeface="Arial" pitchFamily="34" charset="0"/>
                <a:ea typeface="+mn-ea"/>
                <a:cs typeface="+mn-cs"/>
              </a:defRPr>
            </a:lvl1pPr>
          </a:lstStyle>
          <a:p>
            <a:pPr marL="0" lvl="0" indent="0" algn="l" defTabSz="1018824" rtl="0" eaLnBrk="1" latinLnBrk="0" hangingPunct="1">
              <a:spcBef>
                <a:spcPct val="20000"/>
              </a:spcBef>
              <a:buFont typeface="Arial" pitchFamily="34" charset="0"/>
              <a:buNone/>
            </a:pPr>
            <a:r>
              <a:rPr lang="en-US" dirty="0"/>
              <a:t>[Month Day, Year]</a:t>
            </a:r>
          </a:p>
        </p:txBody>
      </p:sp>
      <p:sp>
        <p:nvSpPr>
          <p:cNvPr id="23" name="Text Placeholder 22"/>
          <p:cNvSpPr>
            <a:spLocks noGrp="1"/>
          </p:cNvSpPr>
          <p:nvPr>
            <p:ph type="body" sz="quarter" idx="15" hasCustomPrompt="1"/>
          </p:nvPr>
        </p:nvSpPr>
        <p:spPr>
          <a:xfrm>
            <a:off x="432511" y="4516459"/>
            <a:ext cx="2011680" cy="269443"/>
          </a:xfrm>
          <a:prstGeom prst="rect">
            <a:avLst/>
          </a:prstGeom>
        </p:spPr>
        <p:txBody>
          <a:bodyPr/>
          <a:lstStyle>
            <a:lvl1pPr marL="0" indent="0">
              <a:buNone/>
              <a:tabLst/>
              <a:defRPr sz="1100" b="0" i="1">
                <a:latin typeface="Arial" pitchFamily="34" charset="0"/>
                <a:cs typeface="Arial" pitchFamily="34" charset="0"/>
              </a:defRPr>
            </a:lvl1pPr>
            <a:lvl2pPr>
              <a:buNone/>
              <a:defRPr/>
            </a:lvl2pPr>
            <a:lvl3pPr>
              <a:buNone/>
              <a:defRPr/>
            </a:lvl3pPr>
            <a:lvl4pPr>
              <a:buNone/>
              <a:defRPr/>
            </a:lvl4pPr>
            <a:lvl5pPr>
              <a:buNone/>
              <a:defRPr/>
            </a:lvl5pPr>
          </a:lstStyle>
          <a:p>
            <a:pPr lvl="0"/>
            <a:r>
              <a:rPr lang="en-US" dirty="0"/>
              <a:t>Title</a:t>
            </a:r>
          </a:p>
        </p:txBody>
      </p:sp>
      <p:sp>
        <p:nvSpPr>
          <p:cNvPr id="18" name="Text Placeholder 16"/>
          <p:cNvSpPr>
            <a:spLocks noGrp="1"/>
          </p:cNvSpPr>
          <p:nvPr>
            <p:ph type="body" sz="quarter" idx="16" hasCustomPrompt="1"/>
          </p:nvPr>
        </p:nvSpPr>
        <p:spPr>
          <a:xfrm>
            <a:off x="2454250" y="4221277"/>
            <a:ext cx="2012649" cy="269443"/>
          </a:xfrm>
          <a:prstGeom prst="rect">
            <a:avLst/>
          </a:prstGeom>
        </p:spPr>
        <p:txBody>
          <a:bodyPr>
            <a:normAutofit/>
          </a:bodyPr>
          <a:lstStyle>
            <a:lvl1pPr>
              <a:buNone/>
              <a:defRPr lang="en-US" sz="1100" b="1" kern="1200" dirty="0">
                <a:solidFill>
                  <a:schemeClr val="tx1"/>
                </a:solidFill>
                <a:latin typeface="Arial" pitchFamily="34" charset="0"/>
                <a:ea typeface="+mn-ea"/>
                <a:cs typeface="Arial" pitchFamily="34" charset="0"/>
              </a:defRPr>
            </a:lvl1pPr>
          </a:lstStyle>
          <a:p>
            <a:pPr marL="0" lvl="0" indent="0" algn="l" defTabSz="1018824" rtl="0" eaLnBrk="1" latinLnBrk="0" hangingPunct="1">
              <a:spcBef>
                <a:spcPct val="20000"/>
              </a:spcBef>
              <a:buFont typeface="Arial" pitchFamily="34" charset="0"/>
              <a:buNone/>
            </a:pPr>
            <a:r>
              <a:rPr lang="en-US" dirty="0"/>
              <a:t>Name</a:t>
            </a:r>
          </a:p>
        </p:txBody>
      </p:sp>
      <p:sp>
        <p:nvSpPr>
          <p:cNvPr id="20" name="Text Placeholder 22"/>
          <p:cNvSpPr>
            <a:spLocks noGrp="1"/>
          </p:cNvSpPr>
          <p:nvPr>
            <p:ph type="body" sz="quarter" idx="17" hasCustomPrompt="1"/>
          </p:nvPr>
        </p:nvSpPr>
        <p:spPr>
          <a:xfrm>
            <a:off x="2454250" y="4516459"/>
            <a:ext cx="2011680" cy="269443"/>
          </a:xfrm>
          <a:prstGeom prst="rect">
            <a:avLst/>
          </a:prstGeom>
        </p:spPr>
        <p:txBody>
          <a:bodyPr/>
          <a:lstStyle>
            <a:lvl1pPr>
              <a:buNone/>
              <a:defRPr lang="en-US" sz="1100" b="0" i="1" kern="1200" dirty="0" smtClean="0">
                <a:solidFill>
                  <a:schemeClr val="tx1"/>
                </a:solidFill>
                <a:latin typeface="Arial" pitchFamily="34" charset="0"/>
                <a:ea typeface="+mn-ea"/>
                <a:cs typeface="Arial" pitchFamily="34" charset="0"/>
              </a:defRPr>
            </a:lvl1pPr>
            <a:lvl2pPr>
              <a:buNone/>
              <a:defRPr/>
            </a:lvl2pPr>
            <a:lvl3pPr>
              <a:buNone/>
              <a:defRPr/>
            </a:lvl3pPr>
            <a:lvl4pPr>
              <a:buNone/>
              <a:defRPr/>
            </a:lvl4pPr>
            <a:lvl5pPr>
              <a:buNone/>
              <a:defRPr/>
            </a:lvl5pPr>
          </a:lstStyle>
          <a:p>
            <a:pPr marL="0" lvl="0" indent="0" algn="l" defTabSz="1018824" rtl="0" eaLnBrk="1" latinLnBrk="0" hangingPunct="1">
              <a:spcBef>
                <a:spcPct val="20000"/>
              </a:spcBef>
              <a:buFont typeface="Arial" pitchFamily="34" charset="0"/>
              <a:buNone/>
              <a:tabLst/>
            </a:pPr>
            <a:r>
              <a:rPr lang="en-US" dirty="0"/>
              <a:t>Title</a:t>
            </a:r>
          </a:p>
        </p:txBody>
      </p:sp>
      <p:sp>
        <p:nvSpPr>
          <p:cNvPr id="21" name="Text Placeholder 16"/>
          <p:cNvSpPr>
            <a:spLocks noGrp="1"/>
          </p:cNvSpPr>
          <p:nvPr>
            <p:ph type="body" sz="quarter" idx="18" hasCustomPrompt="1"/>
          </p:nvPr>
        </p:nvSpPr>
        <p:spPr>
          <a:xfrm>
            <a:off x="4475989" y="4221277"/>
            <a:ext cx="2012649" cy="269443"/>
          </a:xfrm>
          <a:prstGeom prst="rect">
            <a:avLst/>
          </a:prstGeom>
        </p:spPr>
        <p:txBody>
          <a:bodyPr>
            <a:normAutofit/>
          </a:bodyPr>
          <a:lstStyle>
            <a:lvl1pPr>
              <a:buNone/>
              <a:defRPr lang="en-US" sz="1100" b="1" kern="1200" dirty="0">
                <a:solidFill>
                  <a:schemeClr val="tx1"/>
                </a:solidFill>
                <a:latin typeface="Arial" pitchFamily="34" charset="0"/>
                <a:ea typeface="+mn-ea"/>
                <a:cs typeface="Arial" pitchFamily="34" charset="0"/>
              </a:defRPr>
            </a:lvl1pPr>
          </a:lstStyle>
          <a:p>
            <a:pPr marL="0" lvl="0" indent="0" algn="l" defTabSz="1018824" rtl="0" eaLnBrk="1" latinLnBrk="0" hangingPunct="1">
              <a:spcBef>
                <a:spcPct val="20000"/>
              </a:spcBef>
              <a:buFont typeface="Arial" pitchFamily="34" charset="0"/>
              <a:buNone/>
            </a:pPr>
            <a:r>
              <a:rPr lang="en-US" dirty="0"/>
              <a:t>Name</a:t>
            </a:r>
          </a:p>
        </p:txBody>
      </p:sp>
      <p:sp>
        <p:nvSpPr>
          <p:cNvPr id="22" name="Text Placeholder 22"/>
          <p:cNvSpPr>
            <a:spLocks noGrp="1"/>
          </p:cNvSpPr>
          <p:nvPr>
            <p:ph type="body" sz="quarter" idx="19" hasCustomPrompt="1"/>
          </p:nvPr>
        </p:nvSpPr>
        <p:spPr>
          <a:xfrm>
            <a:off x="4475988" y="4516459"/>
            <a:ext cx="2011680" cy="269443"/>
          </a:xfrm>
          <a:prstGeom prst="rect">
            <a:avLst/>
          </a:prstGeom>
        </p:spPr>
        <p:txBody>
          <a:bodyPr/>
          <a:lstStyle>
            <a:lvl1pPr>
              <a:buNone/>
              <a:defRPr lang="en-US" sz="1100" b="0" i="1" kern="1200" dirty="0" smtClean="0">
                <a:solidFill>
                  <a:schemeClr val="tx1"/>
                </a:solidFill>
                <a:latin typeface="Arial" pitchFamily="34" charset="0"/>
                <a:ea typeface="+mn-ea"/>
                <a:cs typeface="Arial" pitchFamily="34" charset="0"/>
              </a:defRPr>
            </a:lvl1pPr>
            <a:lvl2pPr>
              <a:buNone/>
              <a:defRPr/>
            </a:lvl2pPr>
            <a:lvl3pPr>
              <a:buNone/>
              <a:defRPr/>
            </a:lvl3pPr>
            <a:lvl4pPr>
              <a:buNone/>
              <a:defRPr/>
            </a:lvl4pPr>
            <a:lvl5pPr>
              <a:buNone/>
              <a:defRPr/>
            </a:lvl5pPr>
          </a:lstStyle>
          <a:p>
            <a:pPr marL="0" lvl="0" indent="0" algn="l" defTabSz="1018824" rtl="0" eaLnBrk="1" latinLnBrk="0" hangingPunct="1">
              <a:spcBef>
                <a:spcPct val="20000"/>
              </a:spcBef>
              <a:buFont typeface="Arial" pitchFamily="34" charset="0"/>
              <a:buNone/>
              <a:tabLst/>
            </a:pPr>
            <a:r>
              <a:rPr lang="en-US" dirty="0"/>
              <a:t>Title</a:t>
            </a:r>
          </a:p>
        </p:txBody>
      </p:sp>
      <p:sp>
        <p:nvSpPr>
          <p:cNvPr id="34" name="Text Placeholder 16"/>
          <p:cNvSpPr>
            <a:spLocks noGrp="1"/>
          </p:cNvSpPr>
          <p:nvPr>
            <p:ph type="body" sz="quarter" idx="20" hasCustomPrompt="1"/>
          </p:nvPr>
        </p:nvSpPr>
        <p:spPr>
          <a:xfrm>
            <a:off x="6487669" y="4221277"/>
            <a:ext cx="2012649" cy="269443"/>
          </a:xfrm>
          <a:prstGeom prst="rect">
            <a:avLst/>
          </a:prstGeom>
        </p:spPr>
        <p:txBody>
          <a:bodyPr>
            <a:normAutofit/>
          </a:bodyPr>
          <a:lstStyle>
            <a:lvl1pPr>
              <a:buNone/>
              <a:defRPr lang="en-US" sz="1100" b="1" kern="1200" dirty="0">
                <a:solidFill>
                  <a:schemeClr val="tx1"/>
                </a:solidFill>
                <a:latin typeface="Arial" pitchFamily="34" charset="0"/>
                <a:ea typeface="+mn-ea"/>
                <a:cs typeface="Arial" pitchFamily="34" charset="0"/>
              </a:defRPr>
            </a:lvl1pPr>
          </a:lstStyle>
          <a:p>
            <a:pPr marL="0" lvl="0" indent="0" algn="l" defTabSz="1018824" rtl="0" eaLnBrk="1" latinLnBrk="0" hangingPunct="1">
              <a:spcBef>
                <a:spcPct val="20000"/>
              </a:spcBef>
              <a:buFont typeface="Arial" pitchFamily="34" charset="0"/>
              <a:buNone/>
            </a:pPr>
            <a:r>
              <a:rPr lang="en-US" dirty="0"/>
              <a:t>Name</a:t>
            </a:r>
          </a:p>
        </p:txBody>
      </p:sp>
      <p:sp>
        <p:nvSpPr>
          <p:cNvPr id="35" name="Text Placeholder 22"/>
          <p:cNvSpPr>
            <a:spLocks noGrp="1"/>
          </p:cNvSpPr>
          <p:nvPr>
            <p:ph type="body" sz="quarter" idx="21" hasCustomPrompt="1"/>
          </p:nvPr>
        </p:nvSpPr>
        <p:spPr>
          <a:xfrm>
            <a:off x="6487668" y="4516459"/>
            <a:ext cx="2011680" cy="269443"/>
          </a:xfrm>
          <a:prstGeom prst="rect">
            <a:avLst/>
          </a:prstGeom>
        </p:spPr>
        <p:txBody>
          <a:bodyPr/>
          <a:lstStyle>
            <a:lvl1pPr>
              <a:buNone/>
              <a:defRPr lang="en-US" sz="1100" b="0" i="1" kern="1200" dirty="0" smtClean="0">
                <a:solidFill>
                  <a:schemeClr val="tx1"/>
                </a:solidFill>
                <a:latin typeface="Arial" pitchFamily="34" charset="0"/>
                <a:ea typeface="+mn-ea"/>
                <a:cs typeface="Arial" pitchFamily="34" charset="0"/>
              </a:defRPr>
            </a:lvl1pPr>
            <a:lvl2pPr>
              <a:buNone/>
              <a:defRPr/>
            </a:lvl2pPr>
            <a:lvl3pPr>
              <a:buNone/>
              <a:defRPr/>
            </a:lvl3pPr>
            <a:lvl4pPr>
              <a:buNone/>
              <a:defRPr/>
            </a:lvl4pPr>
            <a:lvl5pPr>
              <a:buNone/>
              <a:defRPr/>
            </a:lvl5pPr>
          </a:lstStyle>
          <a:p>
            <a:pPr marL="0" lvl="0" indent="0" algn="l" defTabSz="1018824" rtl="0" eaLnBrk="1" latinLnBrk="0" hangingPunct="1">
              <a:spcBef>
                <a:spcPct val="20000"/>
              </a:spcBef>
              <a:buFont typeface="Arial" pitchFamily="34" charset="0"/>
              <a:buNone/>
              <a:tabLst/>
            </a:pPr>
            <a:r>
              <a:rPr lang="en-US" dirty="0"/>
              <a:t>Title</a:t>
            </a:r>
          </a:p>
        </p:txBody>
      </p:sp>
      <p:sp>
        <p:nvSpPr>
          <p:cNvPr id="28" name="Text Placeholder 18"/>
          <p:cNvSpPr>
            <a:spLocks noGrp="1"/>
          </p:cNvSpPr>
          <p:nvPr>
            <p:ph type="body" sz="quarter" idx="27" hasCustomPrompt="1"/>
          </p:nvPr>
        </p:nvSpPr>
        <p:spPr>
          <a:xfrm>
            <a:off x="432511" y="1139952"/>
            <a:ext cx="5113020" cy="383695"/>
          </a:xfrm>
          <a:prstGeom prst="rect">
            <a:avLst/>
          </a:prstGeom>
        </p:spPr>
        <p:txBody>
          <a:bodyPr wrap="square" anchor="b" anchorCtr="0">
            <a:spAutoFit/>
          </a:bodyPr>
          <a:lstStyle>
            <a:lvl1pPr>
              <a:spcBef>
                <a:spcPts val="0"/>
              </a:spcBef>
              <a:buNone/>
              <a:defRPr lang="en-US" sz="1800" b="1" kern="1200" baseline="0" dirty="0">
                <a:solidFill>
                  <a:schemeClr val="tx1"/>
                </a:solidFill>
                <a:latin typeface="Arial" pitchFamily="34" charset="0"/>
                <a:ea typeface="+mn-ea"/>
                <a:cs typeface="+mn-cs"/>
              </a:defRPr>
            </a:lvl1pPr>
          </a:lstStyle>
          <a:p>
            <a:pPr marL="0" lvl="0" indent="0" algn="l" defTabSz="1018824" rtl="0" eaLnBrk="1" latinLnBrk="0" hangingPunct="1">
              <a:spcBef>
                <a:spcPct val="20000"/>
              </a:spcBef>
              <a:buFont typeface="Arial" pitchFamily="34" charset="0"/>
              <a:buNone/>
            </a:pPr>
            <a:r>
              <a:rPr lang="en-US" dirty="0"/>
              <a:t>Discussion Materials Prepared For:</a:t>
            </a:r>
          </a:p>
        </p:txBody>
      </p:sp>
      <p:pic>
        <p:nvPicPr>
          <p:cNvPr id="13" name="docs-internal-guid-682bf152-06b">
            <a:extLst>
              <a:ext uri="{FF2B5EF4-FFF2-40B4-BE49-F238E27FC236}">
                <a16:creationId xmlns:a16="http://schemas.microsoft.com/office/drawing/2014/main" id="{00000000-0008-0000-0000-00000B04000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49718" y="6289470"/>
            <a:ext cx="2130163" cy="1164079"/>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6378278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Quarter Page">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19" name="Title 9"/>
          <p:cNvSpPr>
            <a:spLocks noGrp="1"/>
          </p:cNvSpPr>
          <p:nvPr>
            <p:ph type="title"/>
          </p:nvPr>
        </p:nvSpPr>
        <p:spPr>
          <a:xfrm>
            <a:off x="432511" y="259080"/>
            <a:ext cx="9052560" cy="518160"/>
          </a:xfrm>
          <a:prstGeom prst="rect">
            <a:avLst/>
          </a:prstGeom>
        </p:spPr>
        <p:txBody>
          <a:bodyPr anchor="b" anchorCtr="0"/>
          <a:lstStyle>
            <a:lvl1pPr algn="l">
              <a:defRPr sz="2200" b="1">
                <a:solidFill>
                  <a:schemeClr val="tx1"/>
                </a:solidFill>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sz="quarter" idx="19"/>
          </p:nvPr>
        </p:nvSpPr>
        <p:spPr>
          <a:xfrm>
            <a:off x="429158" y="1699343"/>
            <a:ext cx="4425696" cy="2155278"/>
          </a:xfrm>
        </p:spPr>
        <p:txBody>
          <a:bodyPr>
            <a:noAutofit/>
          </a:bodyPr>
          <a:lstStyle>
            <a:lvl1pPr marL="152824" indent="-152824">
              <a:spcBef>
                <a:spcPts val="446"/>
              </a:spcBef>
              <a:defRPr sz="1200">
                <a:latin typeface="+mn-lt"/>
              </a:defRPr>
            </a:lvl1pPr>
            <a:lvl2pPr marL="407530" indent="-203765">
              <a:spcBef>
                <a:spcPts val="446"/>
              </a:spcBef>
              <a:defRPr sz="1200">
                <a:latin typeface="+mn-lt"/>
              </a:defRPr>
            </a:lvl2pPr>
            <a:lvl3pPr marL="611295" indent="-152824">
              <a:spcBef>
                <a:spcPts val="446"/>
              </a:spcBef>
              <a:defRPr sz="1200">
                <a:latin typeface="+mn-lt"/>
              </a:defRPr>
            </a:lvl3pPr>
            <a:lvl4pPr>
              <a:defRPr sz="12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5" name="Text Placeholder 4"/>
          <p:cNvSpPr>
            <a:spLocks noGrp="1"/>
          </p:cNvSpPr>
          <p:nvPr>
            <p:ph type="body" sz="quarter" idx="24" hasCustomPrompt="1"/>
          </p:nvPr>
        </p:nvSpPr>
        <p:spPr>
          <a:xfrm>
            <a:off x="7260333" y="357508"/>
            <a:ext cx="2324259" cy="321306"/>
          </a:xfrm>
        </p:spPr>
        <p:txBody>
          <a:bodyPr anchor="b" anchorCtr="0">
            <a:normAutofit/>
          </a:bodyPr>
          <a:lstStyle>
            <a:lvl1pPr marL="0" indent="0" algn="r">
              <a:buNone/>
              <a:defRPr sz="1300" b="0"/>
            </a:lvl1pPr>
          </a:lstStyle>
          <a:p>
            <a:pPr lvl="0"/>
            <a:r>
              <a:rPr lang="en-US" dirty="0"/>
              <a:t>(optional) SECTION TITLE</a:t>
            </a:r>
          </a:p>
        </p:txBody>
      </p:sp>
      <p:sp>
        <p:nvSpPr>
          <p:cNvPr id="22" name="Text Placeholder 23"/>
          <p:cNvSpPr>
            <a:spLocks noGrp="1"/>
          </p:cNvSpPr>
          <p:nvPr>
            <p:ph type="body" sz="quarter" idx="14" hasCustomPrompt="1"/>
          </p:nvPr>
        </p:nvSpPr>
        <p:spPr>
          <a:xfrm>
            <a:off x="432511" y="6995161"/>
            <a:ext cx="9164879" cy="226729"/>
          </a:xfrm>
          <a:prstGeom prst="rect">
            <a:avLst/>
          </a:prstGeom>
        </p:spPr>
        <p:txBody>
          <a:bodyPr wrap="square" anchor="b" anchorCtr="0">
            <a:spAutoFit/>
          </a:bodyPr>
          <a:lstStyle>
            <a:lvl1pPr marL="254706" indent="-254706">
              <a:spcBef>
                <a:spcPts val="0"/>
              </a:spcBef>
              <a:buFont typeface="+mj-lt"/>
              <a:buAutoNum type="arabicParenBoth"/>
              <a:defRPr sz="800" b="0" baseline="0">
                <a:latin typeface="Arial" pitchFamily="34" charset="0"/>
                <a:cs typeface="Arial" pitchFamily="34" charset="0"/>
              </a:defRPr>
            </a:lvl1pPr>
            <a:lvl2pPr>
              <a:defRPr sz="900">
                <a:latin typeface="Arial" pitchFamily="34" charset="0"/>
                <a:cs typeface="Arial" pitchFamily="34" charset="0"/>
              </a:defRPr>
            </a:lvl2pPr>
            <a:lvl3pPr>
              <a:defRPr sz="900">
                <a:latin typeface="Arial" pitchFamily="34" charset="0"/>
                <a:cs typeface="Arial" pitchFamily="34" charset="0"/>
              </a:defRPr>
            </a:lvl3pPr>
            <a:lvl4pPr>
              <a:defRPr sz="900">
                <a:latin typeface="Arial" pitchFamily="34" charset="0"/>
                <a:cs typeface="Arial" pitchFamily="34" charset="0"/>
              </a:defRPr>
            </a:lvl4pPr>
            <a:lvl5pPr>
              <a:defRPr sz="900">
                <a:latin typeface="Arial" pitchFamily="34" charset="0"/>
                <a:cs typeface="Arial" pitchFamily="34" charset="0"/>
              </a:defRPr>
            </a:lvl5pPr>
          </a:lstStyle>
          <a:p>
            <a:pPr lvl="0"/>
            <a:r>
              <a:rPr lang="en-US" dirty="0"/>
              <a:t>[Footnote]</a:t>
            </a:r>
          </a:p>
        </p:txBody>
      </p:sp>
      <p:sp>
        <p:nvSpPr>
          <p:cNvPr id="32" name="Content Placeholder 2"/>
          <p:cNvSpPr>
            <a:spLocks noGrp="1"/>
          </p:cNvSpPr>
          <p:nvPr>
            <p:ph sz="quarter" idx="31"/>
          </p:nvPr>
        </p:nvSpPr>
        <p:spPr>
          <a:xfrm>
            <a:off x="5165406" y="1699343"/>
            <a:ext cx="4425696" cy="2155278"/>
          </a:xfrm>
        </p:spPr>
        <p:txBody>
          <a:bodyPr>
            <a:noAutofit/>
          </a:bodyPr>
          <a:lstStyle>
            <a:lvl1pPr marL="152824" indent="-152824">
              <a:spcBef>
                <a:spcPts val="446"/>
              </a:spcBef>
              <a:defRPr sz="1200">
                <a:latin typeface="+mn-lt"/>
              </a:defRPr>
            </a:lvl1pPr>
            <a:lvl2pPr marL="407530" indent="-203765">
              <a:spcBef>
                <a:spcPts val="446"/>
              </a:spcBef>
              <a:defRPr sz="1200">
                <a:latin typeface="+mn-lt"/>
              </a:defRPr>
            </a:lvl2pPr>
            <a:lvl3pPr marL="611295" indent="-152824">
              <a:spcBef>
                <a:spcPts val="446"/>
              </a:spcBef>
              <a:defRPr sz="1200">
                <a:latin typeface="+mn-lt"/>
              </a:defRPr>
            </a:lvl3pPr>
            <a:lvl4pPr>
              <a:defRPr sz="12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33" name="Content Placeholder 2"/>
          <p:cNvSpPr>
            <a:spLocks noGrp="1"/>
          </p:cNvSpPr>
          <p:nvPr>
            <p:ph sz="quarter" idx="32"/>
          </p:nvPr>
        </p:nvSpPr>
        <p:spPr>
          <a:xfrm>
            <a:off x="429158" y="4420943"/>
            <a:ext cx="4425696" cy="2155278"/>
          </a:xfrm>
        </p:spPr>
        <p:txBody>
          <a:bodyPr>
            <a:noAutofit/>
          </a:bodyPr>
          <a:lstStyle>
            <a:lvl1pPr marL="152824" indent="-152824">
              <a:spcBef>
                <a:spcPts val="446"/>
              </a:spcBef>
              <a:defRPr sz="1200">
                <a:latin typeface="+mn-lt"/>
              </a:defRPr>
            </a:lvl1pPr>
            <a:lvl2pPr marL="407530" indent="-203765">
              <a:spcBef>
                <a:spcPts val="446"/>
              </a:spcBef>
              <a:defRPr sz="1200">
                <a:latin typeface="+mn-lt"/>
              </a:defRPr>
            </a:lvl2pPr>
            <a:lvl3pPr marL="611295" indent="-152824">
              <a:spcBef>
                <a:spcPts val="446"/>
              </a:spcBef>
              <a:defRPr sz="1200">
                <a:latin typeface="+mn-lt"/>
              </a:defRPr>
            </a:lvl3pPr>
            <a:lvl4pPr>
              <a:defRPr sz="12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34" name="Content Placeholder 2"/>
          <p:cNvSpPr>
            <a:spLocks noGrp="1"/>
          </p:cNvSpPr>
          <p:nvPr>
            <p:ph sz="quarter" idx="33"/>
          </p:nvPr>
        </p:nvSpPr>
        <p:spPr>
          <a:xfrm>
            <a:off x="5165406" y="4420943"/>
            <a:ext cx="4425696" cy="2155278"/>
          </a:xfrm>
        </p:spPr>
        <p:txBody>
          <a:bodyPr>
            <a:noAutofit/>
          </a:bodyPr>
          <a:lstStyle>
            <a:lvl1pPr marL="152824" indent="-152824">
              <a:spcBef>
                <a:spcPts val="446"/>
              </a:spcBef>
              <a:defRPr sz="1200">
                <a:latin typeface="+mn-lt"/>
              </a:defRPr>
            </a:lvl1pPr>
            <a:lvl2pPr marL="407530" indent="-203765">
              <a:spcBef>
                <a:spcPts val="446"/>
              </a:spcBef>
              <a:defRPr sz="1200">
                <a:latin typeface="+mn-lt"/>
              </a:defRPr>
            </a:lvl2pPr>
            <a:lvl3pPr marL="611295" indent="-152824">
              <a:spcBef>
                <a:spcPts val="446"/>
              </a:spcBef>
              <a:defRPr sz="1200">
                <a:latin typeface="+mn-lt"/>
              </a:defRPr>
            </a:lvl3pPr>
            <a:lvl4pPr>
              <a:defRPr sz="12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6" name="Rectangle 10"/>
          <p:cNvSpPr>
            <a:spLocks noChangeArrowheads="1"/>
          </p:cNvSpPr>
          <p:nvPr userDrawn="1">
            <p:custDataLst>
              <p:tags r:id="rId1"/>
            </p:custDataLst>
          </p:nvPr>
        </p:nvSpPr>
        <p:spPr bwMode="auto">
          <a:xfrm>
            <a:off x="-1684990" y="3864695"/>
            <a:ext cx="1079799" cy="332293"/>
          </a:xfrm>
          <a:prstGeom prst="rect">
            <a:avLst/>
          </a:prstGeom>
          <a:solidFill>
            <a:srgbClr val="008986"/>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0   137   134</a:t>
            </a:r>
          </a:p>
        </p:txBody>
      </p:sp>
      <p:sp>
        <p:nvSpPr>
          <p:cNvPr id="31" name="Rectangle 2"/>
          <p:cNvSpPr>
            <a:spLocks noChangeArrowheads="1"/>
          </p:cNvSpPr>
          <p:nvPr userDrawn="1">
            <p:custDataLst>
              <p:tags r:id="rId2"/>
            </p:custDataLst>
          </p:nvPr>
        </p:nvSpPr>
        <p:spPr bwMode="auto">
          <a:xfrm>
            <a:off x="-1684990" y="6440866"/>
            <a:ext cx="1079799" cy="332293"/>
          </a:xfrm>
          <a:prstGeom prst="rect">
            <a:avLst/>
          </a:prstGeom>
          <a:solidFill>
            <a:srgbClr val="231F20"/>
          </a:solidFill>
          <a:ln w="6350">
            <a:solidFill>
              <a:schemeClr val="bg1"/>
            </a:solidFill>
            <a:miter lim="800000"/>
            <a:headEnd/>
            <a:tailEnd/>
          </a:ln>
        </p:spPr>
        <p:txBody>
          <a:bodyPr wrap="none" anchor="ctr"/>
          <a:lstStyle/>
          <a:p>
            <a:pPr algn="ctr" fontAlgn="base">
              <a:spcBef>
                <a:spcPct val="0"/>
              </a:spcBef>
              <a:spcAft>
                <a:spcPct val="0"/>
              </a:spcAft>
              <a:tabLst>
                <a:tab pos="65446" algn="l"/>
              </a:tabLst>
            </a:pPr>
            <a:r>
              <a:rPr lang="en-US" sz="1000" b="1" dirty="0">
                <a:solidFill>
                  <a:srgbClr val="FFFFFF"/>
                </a:solidFill>
                <a:latin typeface="Arial" pitchFamily="34" charset="0"/>
                <a:ea typeface="ＭＳ Ｐゴシック"/>
                <a:cs typeface="Arial" pitchFamily="34" charset="0"/>
              </a:rPr>
              <a:t>	35   31   32</a:t>
            </a:r>
          </a:p>
        </p:txBody>
      </p:sp>
      <p:sp>
        <p:nvSpPr>
          <p:cNvPr id="35" name="Rectangle 5"/>
          <p:cNvSpPr>
            <a:spLocks noChangeArrowheads="1"/>
          </p:cNvSpPr>
          <p:nvPr userDrawn="1">
            <p:custDataLst>
              <p:tags r:id="rId3"/>
            </p:custDataLst>
          </p:nvPr>
        </p:nvSpPr>
        <p:spPr bwMode="auto">
          <a:xfrm>
            <a:off x="-1684990" y="4968770"/>
            <a:ext cx="1079799" cy="332293"/>
          </a:xfrm>
          <a:prstGeom prst="rect">
            <a:avLst/>
          </a:prstGeom>
          <a:solidFill>
            <a:srgbClr val="A9B089"/>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169   176   137</a:t>
            </a:r>
          </a:p>
        </p:txBody>
      </p:sp>
      <p:sp>
        <p:nvSpPr>
          <p:cNvPr id="49" name="Rectangle 22"/>
          <p:cNvSpPr>
            <a:spLocks noChangeArrowheads="1"/>
          </p:cNvSpPr>
          <p:nvPr userDrawn="1">
            <p:custDataLst>
              <p:tags r:id="rId4"/>
            </p:custDataLst>
          </p:nvPr>
        </p:nvSpPr>
        <p:spPr bwMode="auto">
          <a:xfrm>
            <a:off x="-1683722" y="2024570"/>
            <a:ext cx="1077265" cy="332293"/>
          </a:xfrm>
          <a:prstGeom prst="rect">
            <a:avLst/>
          </a:prstGeom>
          <a:solidFill>
            <a:srgbClr val="E47200"/>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228   114   0</a:t>
            </a:r>
          </a:p>
        </p:txBody>
      </p:sp>
      <p:sp>
        <p:nvSpPr>
          <p:cNvPr id="50" name="Rectangle 34"/>
          <p:cNvSpPr>
            <a:spLocks noChangeArrowheads="1"/>
          </p:cNvSpPr>
          <p:nvPr userDrawn="1">
            <p:custDataLst>
              <p:tags r:id="rId5"/>
            </p:custDataLst>
          </p:nvPr>
        </p:nvSpPr>
        <p:spPr bwMode="auto">
          <a:xfrm>
            <a:off x="-1684990" y="3496670"/>
            <a:ext cx="1079799" cy="332293"/>
          </a:xfrm>
          <a:prstGeom prst="rect">
            <a:avLst/>
          </a:prstGeom>
          <a:solidFill>
            <a:srgbClr val="AFAFAF"/>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175</a:t>
            </a:r>
            <a:r>
              <a:rPr lang="en-US" sz="1000" b="1" baseline="0" dirty="0">
                <a:solidFill>
                  <a:srgbClr val="FFFFFF"/>
                </a:solidFill>
                <a:latin typeface="Arial" pitchFamily="34" charset="0"/>
                <a:ea typeface="ＭＳ Ｐゴシック"/>
                <a:cs typeface="Arial" pitchFamily="34" charset="0"/>
              </a:rPr>
              <a:t>   </a:t>
            </a:r>
            <a:r>
              <a:rPr lang="en-US" sz="1000" b="1" dirty="0">
                <a:solidFill>
                  <a:srgbClr val="FFFFFF"/>
                </a:solidFill>
                <a:latin typeface="Arial" pitchFamily="34" charset="0"/>
                <a:ea typeface="ＭＳ Ｐゴシック"/>
                <a:cs typeface="Arial" pitchFamily="34" charset="0"/>
              </a:rPr>
              <a:t>175   175</a:t>
            </a:r>
          </a:p>
        </p:txBody>
      </p:sp>
      <p:sp>
        <p:nvSpPr>
          <p:cNvPr id="51" name="Rectangle 34"/>
          <p:cNvSpPr>
            <a:spLocks noChangeArrowheads="1"/>
          </p:cNvSpPr>
          <p:nvPr userDrawn="1">
            <p:custDataLst>
              <p:tags r:id="rId6"/>
            </p:custDataLst>
          </p:nvPr>
        </p:nvSpPr>
        <p:spPr bwMode="auto">
          <a:xfrm>
            <a:off x="-1684990" y="5704820"/>
            <a:ext cx="1079799" cy="332293"/>
          </a:xfrm>
          <a:prstGeom prst="rect">
            <a:avLst/>
          </a:prstGeom>
          <a:solidFill>
            <a:srgbClr val="CA8CB8"/>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chemeClr val="tx1"/>
                </a:solidFill>
                <a:latin typeface="Arial" pitchFamily="34" charset="0"/>
                <a:ea typeface="ＭＳ Ｐゴシック"/>
                <a:cs typeface="Arial" pitchFamily="34" charset="0"/>
              </a:rPr>
              <a:t>202   140   184</a:t>
            </a:r>
          </a:p>
        </p:txBody>
      </p:sp>
      <p:sp>
        <p:nvSpPr>
          <p:cNvPr id="52" name="Rectangle 25"/>
          <p:cNvSpPr>
            <a:spLocks noChangeArrowheads="1"/>
          </p:cNvSpPr>
          <p:nvPr userDrawn="1">
            <p:custDataLst>
              <p:tags r:id="rId7"/>
            </p:custDataLst>
          </p:nvPr>
        </p:nvSpPr>
        <p:spPr bwMode="auto">
          <a:xfrm>
            <a:off x="-1684990" y="4232720"/>
            <a:ext cx="1079799" cy="332293"/>
          </a:xfrm>
          <a:prstGeom prst="rect">
            <a:avLst/>
          </a:prstGeom>
          <a:solidFill>
            <a:srgbClr val="78B257"/>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120   178   87</a:t>
            </a:r>
          </a:p>
        </p:txBody>
      </p:sp>
      <p:sp>
        <p:nvSpPr>
          <p:cNvPr id="53" name="Rectangle 23"/>
          <p:cNvSpPr>
            <a:spLocks noChangeArrowheads="1"/>
          </p:cNvSpPr>
          <p:nvPr userDrawn="1">
            <p:custDataLst>
              <p:tags r:id="rId8"/>
            </p:custDataLst>
          </p:nvPr>
        </p:nvSpPr>
        <p:spPr bwMode="auto">
          <a:xfrm>
            <a:off x="-1684990" y="2392595"/>
            <a:ext cx="1079799" cy="332293"/>
          </a:xfrm>
          <a:prstGeom prst="rect">
            <a:avLst/>
          </a:prstGeom>
          <a:solidFill>
            <a:srgbClr val="6B2146"/>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107   33   70</a:t>
            </a:r>
          </a:p>
        </p:txBody>
      </p:sp>
      <p:sp>
        <p:nvSpPr>
          <p:cNvPr id="54" name="Rectangle 34"/>
          <p:cNvSpPr>
            <a:spLocks noChangeArrowheads="1"/>
          </p:cNvSpPr>
          <p:nvPr userDrawn="1">
            <p:custDataLst>
              <p:tags r:id="rId9"/>
            </p:custDataLst>
          </p:nvPr>
        </p:nvSpPr>
        <p:spPr bwMode="auto">
          <a:xfrm>
            <a:off x="-1684990" y="6072845"/>
            <a:ext cx="1079799" cy="332293"/>
          </a:xfrm>
          <a:prstGeom prst="rect">
            <a:avLst/>
          </a:prstGeom>
          <a:solidFill>
            <a:srgbClr val="666699"/>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102   102   153</a:t>
            </a:r>
          </a:p>
        </p:txBody>
      </p:sp>
      <p:sp>
        <p:nvSpPr>
          <p:cNvPr id="55" name="Rectangle 8"/>
          <p:cNvSpPr>
            <a:spLocks noChangeArrowheads="1"/>
          </p:cNvSpPr>
          <p:nvPr userDrawn="1">
            <p:custDataLst>
              <p:tags r:id="rId10"/>
            </p:custDataLst>
          </p:nvPr>
        </p:nvSpPr>
        <p:spPr bwMode="auto">
          <a:xfrm>
            <a:off x="-1684990" y="4600745"/>
            <a:ext cx="1079799" cy="332293"/>
          </a:xfrm>
          <a:prstGeom prst="rect">
            <a:avLst/>
          </a:prstGeom>
          <a:solidFill>
            <a:srgbClr val="D4002F"/>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212   0   47</a:t>
            </a:r>
          </a:p>
        </p:txBody>
      </p:sp>
      <p:sp>
        <p:nvSpPr>
          <p:cNvPr id="56" name="Rectangle 16"/>
          <p:cNvSpPr>
            <a:spLocks noChangeArrowheads="1"/>
          </p:cNvSpPr>
          <p:nvPr userDrawn="1">
            <p:custDataLst>
              <p:tags r:id="rId11"/>
            </p:custDataLst>
          </p:nvPr>
        </p:nvSpPr>
        <p:spPr bwMode="auto">
          <a:xfrm>
            <a:off x="-1683720" y="1656545"/>
            <a:ext cx="1077261" cy="332293"/>
          </a:xfrm>
          <a:prstGeom prst="rect">
            <a:avLst/>
          </a:prstGeom>
          <a:solidFill>
            <a:srgbClr val="FFCC00"/>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chemeClr val="tx1"/>
                </a:solidFill>
                <a:latin typeface="Arial" pitchFamily="34" charset="0"/>
                <a:ea typeface="ＭＳ Ｐゴシック"/>
                <a:cs typeface="Arial" pitchFamily="34" charset="0"/>
              </a:rPr>
              <a:t>255   204   0</a:t>
            </a:r>
          </a:p>
        </p:txBody>
      </p:sp>
      <p:sp>
        <p:nvSpPr>
          <p:cNvPr id="57" name="Rectangle 13"/>
          <p:cNvSpPr>
            <a:spLocks noChangeArrowheads="1"/>
          </p:cNvSpPr>
          <p:nvPr userDrawn="1">
            <p:custDataLst>
              <p:tags r:id="rId12"/>
            </p:custDataLst>
          </p:nvPr>
        </p:nvSpPr>
        <p:spPr bwMode="auto">
          <a:xfrm>
            <a:off x="-1684990" y="3128645"/>
            <a:ext cx="1079799" cy="332293"/>
          </a:xfrm>
          <a:prstGeom prst="rect">
            <a:avLst/>
          </a:prstGeom>
          <a:solidFill>
            <a:srgbClr val="00703C"/>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0   112   60</a:t>
            </a:r>
          </a:p>
        </p:txBody>
      </p:sp>
      <p:sp>
        <p:nvSpPr>
          <p:cNvPr id="58" name="Rectangle 34"/>
          <p:cNvSpPr>
            <a:spLocks noChangeArrowheads="1"/>
          </p:cNvSpPr>
          <p:nvPr userDrawn="1">
            <p:custDataLst>
              <p:tags r:id="rId13"/>
            </p:custDataLst>
          </p:nvPr>
        </p:nvSpPr>
        <p:spPr bwMode="auto">
          <a:xfrm>
            <a:off x="-1684990" y="2760620"/>
            <a:ext cx="1079799" cy="332293"/>
          </a:xfrm>
          <a:prstGeom prst="rect">
            <a:avLst/>
          </a:prstGeom>
          <a:solidFill>
            <a:srgbClr val="CCD7EA"/>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latin typeface="Arial" pitchFamily="34" charset="0"/>
                <a:ea typeface="ＭＳ Ｐゴシック"/>
                <a:cs typeface="Arial" pitchFamily="34" charset="0"/>
              </a:rPr>
              <a:t>204   215   234</a:t>
            </a:r>
          </a:p>
        </p:txBody>
      </p:sp>
      <p:sp>
        <p:nvSpPr>
          <p:cNvPr id="59" name="Rectangle 22"/>
          <p:cNvSpPr>
            <a:spLocks noChangeArrowheads="1"/>
          </p:cNvSpPr>
          <p:nvPr userDrawn="1">
            <p:custDataLst>
              <p:tags r:id="rId14"/>
            </p:custDataLst>
          </p:nvPr>
        </p:nvSpPr>
        <p:spPr bwMode="auto">
          <a:xfrm>
            <a:off x="-1684990" y="5336795"/>
            <a:ext cx="1079799" cy="332293"/>
          </a:xfrm>
          <a:prstGeom prst="rect">
            <a:avLst/>
          </a:prstGeom>
          <a:solidFill>
            <a:srgbClr val="5E6E66"/>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94   110   102</a:t>
            </a:r>
          </a:p>
        </p:txBody>
      </p:sp>
      <p:sp>
        <p:nvSpPr>
          <p:cNvPr id="60" name="TextBox 59"/>
          <p:cNvSpPr txBox="1"/>
          <p:nvPr userDrawn="1"/>
        </p:nvSpPr>
        <p:spPr>
          <a:xfrm>
            <a:off x="-1815652" y="524522"/>
            <a:ext cx="1373052" cy="338554"/>
          </a:xfrm>
          <a:prstGeom prst="rect">
            <a:avLst/>
          </a:prstGeom>
          <a:noFill/>
        </p:spPr>
        <p:txBody>
          <a:bodyPr wrap="square" rtlCol="0">
            <a:spAutoFit/>
          </a:bodyPr>
          <a:lstStyle/>
          <a:p>
            <a:pPr algn="ctr"/>
            <a:r>
              <a:rPr lang="en-US" sz="1600" dirty="0"/>
              <a:t>RGB Values</a:t>
            </a:r>
          </a:p>
        </p:txBody>
      </p:sp>
      <p:sp>
        <p:nvSpPr>
          <p:cNvPr id="61" name="Rectangle 60"/>
          <p:cNvSpPr>
            <a:spLocks noChangeArrowheads="1"/>
          </p:cNvSpPr>
          <p:nvPr userDrawn="1">
            <p:custDataLst>
              <p:tags r:id="rId15"/>
            </p:custDataLst>
          </p:nvPr>
        </p:nvSpPr>
        <p:spPr bwMode="auto">
          <a:xfrm>
            <a:off x="-1683722" y="1288520"/>
            <a:ext cx="1077265" cy="332293"/>
          </a:xfrm>
          <a:prstGeom prst="rect">
            <a:avLst/>
          </a:prstGeom>
          <a:solidFill>
            <a:schemeClr val="accent2"/>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100  135   190</a:t>
            </a:r>
          </a:p>
        </p:txBody>
      </p:sp>
      <p:sp>
        <p:nvSpPr>
          <p:cNvPr id="62" name="Rectangle 34"/>
          <p:cNvSpPr>
            <a:spLocks noChangeArrowheads="1"/>
          </p:cNvSpPr>
          <p:nvPr userDrawn="1">
            <p:custDataLst>
              <p:tags r:id="rId16"/>
            </p:custDataLst>
          </p:nvPr>
        </p:nvSpPr>
        <p:spPr bwMode="auto">
          <a:xfrm>
            <a:off x="-1683721" y="921560"/>
            <a:ext cx="1077261" cy="331228"/>
          </a:xfrm>
          <a:prstGeom prst="rect">
            <a:avLst/>
          </a:prstGeom>
          <a:solidFill>
            <a:srgbClr val="012069"/>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 1</a:t>
            </a:r>
            <a:r>
              <a:rPr lang="en-US" sz="1000" b="1" baseline="0" dirty="0">
                <a:solidFill>
                  <a:srgbClr val="FFFFFF"/>
                </a:solidFill>
                <a:latin typeface="Arial" pitchFamily="34" charset="0"/>
                <a:ea typeface="ＭＳ Ｐゴシック"/>
                <a:cs typeface="Arial" pitchFamily="34" charset="0"/>
              </a:rPr>
              <a:t>  </a:t>
            </a:r>
            <a:r>
              <a:rPr lang="en-US" sz="1000" b="1" dirty="0">
                <a:solidFill>
                  <a:srgbClr val="FFFFFF"/>
                </a:solidFill>
                <a:latin typeface="Arial" pitchFamily="34" charset="0"/>
                <a:ea typeface="ＭＳ Ｐゴシック"/>
                <a:cs typeface="Arial" pitchFamily="34" charset="0"/>
              </a:rPr>
              <a:t> 32   105</a:t>
            </a:r>
          </a:p>
        </p:txBody>
      </p:sp>
    </p:spTree>
    <p:extLst>
      <p:ext uri="{BB962C8B-B14F-4D97-AF65-F5344CB8AC3E}">
        <p14:creationId xmlns:p14="http://schemas.microsoft.com/office/powerpoint/2010/main" val="685013362"/>
      </p:ext>
    </p:extLst>
  </p:cSld>
  <p:clrMapOvr>
    <a:masterClrMapping/>
  </p:clrMapOvr>
  <p:extLst>
    <p:ext uri="{DCECCB84-F9BA-43D5-87BE-67443E8EF086}">
      <p15:sldGuideLst xmlns:p15="http://schemas.microsoft.com/office/powerpoint/2012/main">
        <p15:guide id="1" orient="horz" pos="2448"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10" name="Title 9"/>
          <p:cNvSpPr>
            <a:spLocks noGrp="1"/>
          </p:cNvSpPr>
          <p:nvPr>
            <p:ph type="title"/>
          </p:nvPr>
        </p:nvSpPr>
        <p:spPr>
          <a:xfrm>
            <a:off x="432511" y="259080"/>
            <a:ext cx="9052560" cy="518160"/>
          </a:xfrm>
          <a:prstGeom prst="rect">
            <a:avLst/>
          </a:prstGeom>
        </p:spPr>
        <p:txBody>
          <a:bodyPr anchor="b" anchorCtr="0"/>
          <a:lstStyle>
            <a:lvl1pPr algn="l">
              <a:defRPr sz="2200" b="1">
                <a:solidFill>
                  <a:schemeClr val="tx1"/>
                </a:solidFill>
                <a:latin typeface="Arial" pitchFamily="34" charset="0"/>
                <a:cs typeface="Arial" pitchFamily="34" charset="0"/>
              </a:defRPr>
            </a:lvl1pPr>
          </a:lstStyle>
          <a:p>
            <a:r>
              <a:rPr lang="en-US" dirty="0"/>
              <a:t>Click to edit Master title style</a:t>
            </a:r>
          </a:p>
        </p:txBody>
      </p:sp>
      <p:sp>
        <p:nvSpPr>
          <p:cNvPr id="31" name="Text Placeholder 4"/>
          <p:cNvSpPr>
            <a:spLocks noGrp="1"/>
          </p:cNvSpPr>
          <p:nvPr>
            <p:ph type="body" sz="quarter" idx="16" hasCustomPrompt="1"/>
          </p:nvPr>
        </p:nvSpPr>
        <p:spPr>
          <a:xfrm>
            <a:off x="7260333" y="357508"/>
            <a:ext cx="2324259" cy="321306"/>
          </a:xfrm>
        </p:spPr>
        <p:txBody>
          <a:bodyPr anchor="b" anchorCtr="0">
            <a:normAutofit/>
          </a:bodyPr>
          <a:lstStyle>
            <a:lvl1pPr marL="0" indent="0" algn="r">
              <a:buNone/>
              <a:defRPr sz="1300" b="0"/>
            </a:lvl1pPr>
          </a:lstStyle>
          <a:p>
            <a:pPr lvl="0"/>
            <a:r>
              <a:rPr lang="en-US" dirty="0"/>
              <a:t>(optional) SECTION TITLE</a:t>
            </a:r>
          </a:p>
        </p:txBody>
      </p:sp>
      <p:sp>
        <p:nvSpPr>
          <p:cNvPr id="7" name="Text Placeholder 23"/>
          <p:cNvSpPr>
            <a:spLocks noGrp="1"/>
          </p:cNvSpPr>
          <p:nvPr>
            <p:ph type="body" sz="quarter" idx="14" hasCustomPrompt="1"/>
          </p:nvPr>
        </p:nvSpPr>
        <p:spPr>
          <a:xfrm>
            <a:off x="432511" y="6995161"/>
            <a:ext cx="9173261" cy="226729"/>
          </a:xfrm>
          <a:prstGeom prst="rect">
            <a:avLst/>
          </a:prstGeom>
        </p:spPr>
        <p:txBody>
          <a:bodyPr wrap="square" anchor="b" anchorCtr="0">
            <a:spAutoFit/>
          </a:bodyPr>
          <a:lstStyle>
            <a:lvl1pPr marL="254706" indent="-254706">
              <a:spcBef>
                <a:spcPts val="0"/>
              </a:spcBef>
              <a:buFont typeface="+mj-lt"/>
              <a:buAutoNum type="arabicParenBoth"/>
              <a:defRPr sz="800" b="0" baseline="0">
                <a:latin typeface="Arial" pitchFamily="34" charset="0"/>
                <a:cs typeface="Arial" pitchFamily="34" charset="0"/>
              </a:defRPr>
            </a:lvl1pPr>
            <a:lvl2pPr>
              <a:defRPr sz="900">
                <a:latin typeface="Arial" pitchFamily="34" charset="0"/>
                <a:cs typeface="Arial" pitchFamily="34" charset="0"/>
              </a:defRPr>
            </a:lvl2pPr>
            <a:lvl3pPr>
              <a:defRPr sz="900">
                <a:latin typeface="Arial" pitchFamily="34" charset="0"/>
                <a:cs typeface="Arial" pitchFamily="34" charset="0"/>
              </a:defRPr>
            </a:lvl3pPr>
            <a:lvl4pPr>
              <a:defRPr sz="900">
                <a:latin typeface="Arial" pitchFamily="34" charset="0"/>
                <a:cs typeface="Arial" pitchFamily="34" charset="0"/>
              </a:defRPr>
            </a:lvl4pPr>
            <a:lvl5pPr>
              <a:defRPr sz="900">
                <a:latin typeface="Arial" pitchFamily="34" charset="0"/>
                <a:cs typeface="Arial" pitchFamily="34" charset="0"/>
              </a:defRPr>
            </a:lvl5pPr>
          </a:lstStyle>
          <a:p>
            <a:pPr lvl="0"/>
            <a:r>
              <a:rPr lang="en-US" dirty="0"/>
              <a:t>[Footnote]</a:t>
            </a:r>
          </a:p>
        </p:txBody>
      </p:sp>
      <p:sp>
        <p:nvSpPr>
          <p:cNvPr id="25" name="Text Placeholder 21"/>
          <p:cNvSpPr>
            <a:spLocks noGrp="1"/>
          </p:cNvSpPr>
          <p:nvPr userDrawn="1">
            <p:ph type="body" sz="quarter" idx="13"/>
          </p:nvPr>
        </p:nvSpPr>
        <p:spPr>
          <a:xfrm>
            <a:off x="432512" y="820421"/>
            <a:ext cx="9152079" cy="464185"/>
          </a:xfrm>
          <a:prstGeom prst="rect">
            <a:avLst/>
          </a:prstGeom>
        </p:spPr>
        <p:txBody>
          <a:bodyPr tIns="155448" anchor="t" anchorCtr="0">
            <a:noAutofit/>
          </a:bodyPr>
          <a:lstStyle>
            <a:lvl1pPr marL="0" indent="0" algn="l" rtl="0" eaLnBrk="0" fontAlgn="base" hangingPunct="0">
              <a:lnSpc>
                <a:spcPct val="100000"/>
              </a:lnSpc>
              <a:spcBef>
                <a:spcPts val="1114"/>
              </a:spcBef>
              <a:spcAft>
                <a:spcPct val="0"/>
              </a:spcAft>
              <a:buClrTx/>
              <a:buSzPct val="100000"/>
              <a:buFontTx/>
              <a:buNone/>
              <a:defRPr lang="en-US" sz="1800" i="1" kern="1200" baseline="0" dirty="0" smtClean="0">
                <a:solidFill>
                  <a:schemeClr val="tx1"/>
                </a:solidFill>
                <a:latin typeface="Arial" pitchFamily="34" charset="0"/>
                <a:ea typeface="+mn-ea"/>
                <a:cs typeface="+mn-cs"/>
              </a:defRPr>
            </a:lvl1pPr>
            <a:lvl2pPr marL="636765" indent="-254706" algn="l" rtl="0" eaLnBrk="0" fontAlgn="base" hangingPunct="0">
              <a:lnSpc>
                <a:spcPct val="100000"/>
              </a:lnSpc>
              <a:spcBef>
                <a:spcPts val="1114"/>
              </a:spcBef>
              <a:spcAft>
                <a:spcPct val="0"/>
              </a:spcAft>
              <a:buClrTx/>
              <a:buSzPct val="100000"/>
              <a:defRPr lang="en-US" sz="1300" kern="1200" baseline="0" dirty="0" smtClean="0">
                <a:solidFill>
                  <a:schemeClr val="tx1"/>
                </a:solidFill>
                <a:latin typeface="Arial" pitchFamily="34" charset="0"/>
                <a:ea typeface="+mn-ea"/>
                <a:cs typeface="+mn-cs"/>
              </a:defRPr>
            </a:lvl2pPr>
            <a:lvl3pPr marL="1018824" indent="-254706" algn="l" rtl="0" eaLnBrk="0" fontAlgn="base" hangingPunct="0">
              <a:lnSpc>
                <a:spcPct val="100000"/>
              </a:lnSpc>
              <a:spcBef>
                <a:spcPts val="1114"/>
              </a:spcBef>
              <a:spcAft>
                <a:spcPct val="0"/>
              </a:spcAft>
              <a:buClrTx/>
              <a:buSzPct val="100000"/>
              <a:buFont typeface="Courier New" pitchFamily="49" charset="0"/>
              <a:buChar char="o"/>
              <a:defRPr lang="en-US" sz="1200" kern="1200" baseline="0" dirty="0" smtClean="0">
                <a:solidFill>
                  <a:schemeClr val="tx1"/>
                </a:solidFill>
                <a:latin typeface="Arial" pitchFamily="34" charset="0"/>
                <a:ea typeface="+mn-ea"/>
                <a:cs typeface="+mn-cs"/>
              </a:defRPr>
            </a:lvl3pPr>
            <a:lvl4pPr marL="1400884" indent="-254706" algn="l" rtl="0" eaLnBrk="0" fontAlgn="base" hangingPunct="0">
              <a:lnSpc>
                <a:spcPct val="100000"/>
              </a:lnSpc>
              <a:spcBef>
                <a:spcPts val="1114"/>
              </a:spcBef>
              <a:spcAft>
                <a:spcPct val="0"/>
              </a:spcAft>
              <a:buClrTx/>
              <a:buSzPct val="100000"/>
              <a:buFont typeface="Wingdings" pitchFamily="2" charset="2"/>
              <a:buChar char="§"/>
              <a:defRPr lang="en-US" sz="1100" kern="1200" baseline="0" dirty="0" smtClean="0">
                <a:solidFill>
                  <a:schemeClr val="tx1"/>
                </a:solidFill>
                <a:latin typeface="Arial" pitchFamily="34" charset="0"/>
                <a:ea typeface="+mn-ea"/>
                <a:cs typeface="+mn-cs"/>
              </a:defRPr>
            </a:lvl4pPr>
            <a:lvl5pPr marL="1782943" indent="-254706" algn="l" rtl="0" eaLnBrk="0" fontAlgn="base" hangingPunct="0">
              <a:lnSpc>
                <a:spcPct val="100000"/>
              </a:lnSpc>
              <a:spcBef>
                <a:spcPts val="1114"/>
              </a:spcBef>
              <a:spcAft>
                <a:spcPct val="0"/>
              </a:spcAft>
              <a:buClrTx/>
              <a:buSzPct val="100000"/>
              <a:buFont typeface="Arial" pitchFamily="34" charset="0"/>
              <a:buChar char="–"/>
              <a:defRPr lang="en-US" sz="1000" kern="1200" baseline="0" dirty="0">
                <a:solidFill>
                  <a:schemeClr val="tx1"/>
                </a:solidFill>
                <a:latin typeface="Arial" pitchFamily="34" charset="0"/>
                <a:ea typeface="+mn-ea"/>
                <a:cs typeface="+mn-cs"/>
              </a:defRPr>
            </a:lvl5pPr>
          </a:lstStyle>
          <a:p>
            <a:pPr lvl="0"/>
            <a:r>
              <a:rPr lang="en-US" dirty="0"/>
              <a:t>Click to edit Master text styles</a:t>
            </a:r>
          </a:p>
        </p:txBody>
      </p:sp>
      <p:sp>
        <p:nvSpPr>
          <p:cNvPr id="23" name="Rectangle 10"/>
          <p:cNvSpPr>
            <a:spLocks noChangeArrowheads="1"/>
          </p:cNvSpPr>
          <p:nvPr userDrawn="1">
            <p:custDataLst>
              <p:tags r:id="rId1"/>
            </p:custDataLst>
          </p:nvPr>
        </p:nvSpPr>
        <p:spPr bwMode="auto">
          <a:xfrm>
            <a:off x="-1684990" y="3864695"/>
            <a:ext cx="1079799" cy="332293"/>
          </a:xfrm>
          <a:prstGeom prst="rect">
            <a:avLst/>
          </a:prstGeom>
          <a:solidFill>
            <a:srgbClr val="008986"/>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0   137   134</a:t>
            </a:r>
          </a:p>
        </p:txBody>
      </p:sp>
      <p:sp>
        <p:nvSpPr>
          <p:cNvPr id="24" name="Rectangle 2"/>
          <p:cNvSpPr>
            <a:spLocks noChangeArrowheads="1"/>
          </p:cNvSpPr>
          <p:nvPr userDrawn="1">
            <p:custDataLst>
              <p:tags r:id="rId2"/>
            </p:custDataLst>
          </p:nvPr>
        </p:nvSpPr>
        <p:spPr bwMode="auto">
          <a:xfrm>
            <a:off x="-1684990" y="6440866"/>
            <a:ext cx="1079799" cy="332293"/>
          </a:xfrm>
          <a:prstGeom prst="rect">
            <a:avLst/>
          </a:prstGeom>
          <a:solidFill>
            <a:srgbClr val="231F20"/>
          </a:solidFill>
          <a:ln w="6350">
            <a:solidFill>
              <a:schemeClr val="bg1"/>
            </a:solidFill>
            <a:miter lim="800000"/>
            <a:headEnd/>
            <a:tailEnd/>
          </a:ln>
        </p:spPr>
        <p:txBody>
          <a:bodyPr wrap="none" anchor="ctr"/>
          <a:lstStyle/>
          <a:p>
            <a:pPr algn="ctr" fontAlgn="base">
              <a:spcBef>
                <a:spcPct val="0"/>
              </a:spcBef>
              <a:spcAft>
                <a:spcPct val="0"/>
              </a:spcAft>
              <a:tabLst>
                <a:tab pos="65446" algn="l"/>
              </a:tabLst>
            </a:pPr>
            <a:r>
              <a:rPr lang="en-US" sz="1000" b="1" dirty="0">
                <a:solidFill>
                  <a:srgbClr val="FFFFFF"/>
                </a:solidFill>
                <a:latin typeface="Arial" pitchFamily="34" charset="0"/>
                <a:ea typeface="ＭＳ Ｐゴシック"/>
                <a:cs typeface="Arial" pitchFamily="34" charset="0"/>
              </a:rPr>
              <a:t>	35   31   32</a:t>
            </a:r>
          </a:p>
        </p:txBody>
      </p:sp>
      <p:sp>
        <p:nvSpPr>
          <p:cNvPr id="28" name="Rectangle 5"/>
          <p:cNvSpPr>
            <a:spLocks noChangeArrowheads="1"/>
          </p:cNvSpPr>
          <p:nvPr userDrawn="1">
            <p:custDataLst>
              <p:tags r:id="rId3"/>
            </p:custDataLst>
          </p:nvPr>
        </p:nvSpPr>
        <p:spPr bwMode="auto">
          <a:xfrm>
            <a:off x="-1684990" y="4968770"/>
            <a:ext cx="1079799" cy="332293"/>
          </a:xfrm>
          <a:prstGeom prst="rect">
            <a:avLst/>
          </a:prstGeom>
          <a:solidFill>
            <a:srgbClr val="A9B089"/>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169   176   137</a:t>
            </a:r>
          </a:p>
        </p:txBody>
      </p:sp>
      <p:sp>
        <p:nvSpPr>
          <p:cNvPr id="30" name="Rectangle 22"/>
          <p:cNvSpPr>
            <a:spLocks noChangeArrowheads="1"/>
          </p:cNvSpPr>
          <p:nvPr userDrawn="1">
            <p:custDataLst>
              <p:tags r:id="rId4"/>
            </p:custDataLst>
          </p:nvPr>
        </p:nvSpPr>
        <p:spPr bwMode="auto">
          <a:xfrm>
            <a:off x="-1683722" y="2024570"/>
            <a:ext cx="1077265" cy="332293"/>
          </a:xfrm>
          <a:prstGeom prst="rect">
            <a:avLst/>
          </a:prstGeom>
          <a:solidFill>
            <a:srgbClr val="E47200"/>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228   114   0</a:t>
            </a:r>
          </a:p>
        </p:txBody>
      </p:sp>
      <p:sp>
        <p:nvSpPr>
          <p:cNvPr id="46" name="Rectangle 34"/>
          <p:cNvSpPr>
            <a:spLocks noChangeArrowheads="1"/>
          </p:cNvSpPr>
          <p:nvPr userDrawn="1">
            <p:custDataLst>
              <p:tags r:id="rId5"/>
            </p:custDataLst>
          </p:nvPr>
        </p:nvSpPr>
        <p:spPr bwMode="auto">
          <a:xfrm>
            <a:off x="-1684990" y="3496670"/>
            <a:ext cx="1079799" cy="332293"/>
          </a:xfrm>
          <a:prstGeom prst="rect">
            <a:avLst/>
          </a:prstGeom>
          <a:solidFill>
            <a:srgbClr val="AFAFAF"/>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175</a:t>
            </a:r>
            <a:r>
              <a:rPr lang="en-US" sz="1000" b="1" baseline="0" dirty="0">
                <a:solidFill>
                  <a:srgbClr val="FFFFFF"/>
                </a:solidFill>
                <a:latin typeface="Arial" pitchFamily="34" charset="0"/>
                <a:ea typeface="ＭＳ Ｐゴシック"/>
                <a:cs typeface="Arial" pitchFamily="34" charset="0"/>
              </a:rPr>
              <a:t>   </a:t>
            </a:r>
            <a:r>
              <a:rPr lang="en-US" sz="1000" b="1" dirty="0">
                <a:solidFill>
                  <a:srgbClr val="FFFFFF"/>
                </a:solidFill>
                <a:latin typeface="Arial" pitchFamily="34" charset="0"/>
                <a:ea typeface="ＭＳ Ｐゴシック"/>
                <a:cs typeface="Arial" pitchFamily="34" charset="0"/>
              </a:rPr>
              <a:t>175   175</a:t>
            </a:r>
          </a:p>
        </p:txBody>
      </p:sp>
      <p:sp>
        <p:nvSpPr>
          <p:cNvPr id="47" name="Rectangle 34"/>
          <p:cNvSpPr>
            <a:spLocks noChangeArrowheads="1"/>
          </p:cNvSpPr>
          <p:nvPr userDrawn="1">
            <p:custDataLst>
              <p:tags r:id="rId6"/>
            </p:custDataLst>
          </p:nvPr>
        </p:nvSpPr>
        <p:spPr bwMode="auto">
          <a:xfrm>
            <a:off x="-1684990" y="5704820"/>
            <a:ext cx="1079799" cy="332293"/>
          </a:xfrm>
          <a:prstGeom prst="rect">
            <a:avLst/>
          </a:prstGeom>
          <a:solidFill>
            <a:srgbClr val="CA8CB8"/>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chemeClr val="tx1"/>
                </a:solidFill>
                <a:latin typeface="Arial" pitchFamily="34" charset="0"/>
                <a:ea typeface="ＭＳ Ｐゴシック"/>
                <a:cs typeface="Arial" pitchFamily="34" charset="0"/>
              </a:rPr>
              <a:t>202   140   184</a:t>
            </a:r>
          </a:p>
        </p:txBody>
      </p:sp>
      <p:sp>
        <p:nvSpPr>
          <p:cNvPr id="48" name="Rectangle 25"/>
          <p:cNvSpPr>
            <a:spLocks noChangeArrowheads="1"/>
          </p:cNvSpPr>
          <p:nvPr userDrawn="1">
            <p:custDataLst>
              <p:tags r:id="rId7"/>
            </p:custDataLst>
          </p:nvPr>
        </p:nvSpPr>
        <p:spPr bwMode="auto">
          <a:xfrm>
            <a:off x="-1684990" y="4232720"/>
            <a:ext cx="1079799" cy="332293"/>
          </a:xfrm>
          <a:prstGeom prst="rect">
            <a:avLst/>
          </a:prstGeom>
          <a:solidFill>
            <a:srgbClr val="78B257"/>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120   178   87</a:t>
            </a:r>
          </a:p>
        </p:txBody>
      </p:sp>
      <p:sp>
        <p:nvSpPr>
          <p:cNvPr id="49" name="Rectangle 23"/>
          <p:cNvSpPr>
            <a:spLocks noChangeArrowheads="1"/>
          </p:cNvSpPr>
          <p:nvPr userDrawn="1">
            <p:custDataLst>
              <p:tags r:id="rId8"/>
            </p:custDataLst>
          </p:nvPr>
        </p:nvSpPr>
        <p:spPr bwMode="auto">
          <a:xfrm>
            <a:off x="-1684990" y="2392595"/>
            <a:ext cx="1079799" cy="332293"/>
          </a:xfrm>
          <a:prstGeom prst="rect">
            <a:avLst/>
          </a:prstGeom>
          <a:solidFill>
            <a:srgbClr val="6B2146"/>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107   33   70</a:t>
            </a:r>
          </a:p>
        </p:txBody>
      </p:sp>
      <p:sp>
        <p:nvSpPr>
          <p:cNvPr id="50" name="Rectangle 34"/>
          <p:cNvSpPr>
            <a:spLocks noChangeArrowheads="1"/>
          </p:cNvSpPr>
          <p:nvPr userDrawn="1">
            <p:custDataLst>
              <p:tags r:id="rId9"/>
            </p:custDataLst>
          </p:nvPr>
        </p:nvSpPr>
        <p:spPr bwMode="auto">
          <a:xfrm>
            <a:off x="-1684990" y="6072845"/>
            <a:ext cx="1079799" cy="332293"/>
          </a:xfrm>
          <a:prstGeom prst="rect">
            <a:avLst/>
          </a:prstGeom>
          <a:solidFill>
            <a:srgbClr val="666699"/>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102   102   153</a:t>
            </a:r>
          </a:p>
        </p:txBody>
      </p:sp>
      <p:sp>
        <p:nvSpPr>
          <p:cNvPr id="51" name="Rectangle 8"/>
          <p:cNvSpPr>
            <a:spLocks noChangeArrowheads="1"/>
          </p:cNvSpPr>
          <p:nvPr userDrawn="1">
            <p:custDataLst>
              <p:tags r:id="rId10"/>
            </p:custDataLst>
          </p:nvPr>
        </p:nvSpPr>
        <p:spPr bwMode="auto">
          <a:xfrm>
            <a:off x="-1684990" y="4600745"/>
            <a:ext cx="1079799" cy="332293"/>
          </a:xfrm>
          <a:prstGeom prst="rect">
            <a:avLst/>
          </a:prstGeom>
          <a:solidFill>
            <a:srgbClr val="D4002F"/>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212   0   47</a:t>
            </a:r>
          </a:p>
        </p:txBody>
      </p:sp>
      <p:sp>
        <p:nvSpPr>
          <p:cNvPr id="52" name="Rectangle 16"/>
          <p:cNvSpPr>
            <a:spLocks noChangeArrowheads="1"/>
          </p:cNvSpPr>
          <p:nvPr userDrawn="1">
            <p:custDataLst>
              <p:tags r:id="rId11"/>
            </p:custDataLst>
          </p:nvPr>
        </p:nvSpPr>
        <p:spPr bwMode="auto">
          <a:xfrm>
            <a:off x="-1683720" y="1656545"/>
            <a:ext cx="1077261" cy="332293"/>
          </a:xfrm>
          <a:prstGeom prst="rect">
            <a:avLst/>
          </a:prstGeom>
          <a:solidFill>
            <a:srgbClr val="FFCC00"/>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chemeClr val="tx1"/>
                </a:solidFill>
                <a:latin typeface="Arial" pitchFamily="34" charset="0"/>
                <a:ea typeface="ＭＳ Ｐゴシック"/>
                <a:cs typeface="Arial" pitchFamily="34" charset="0"/>
              </a:rPr>
              <a:t>255   204   0</a:t>
            </a:r>
          </a:p>
        </p:txBody>
      </p:sp>
      <p:sp>
        <p:nvSpPr>
          <p:cNvPr id="53" name="Rectangle 13"/>
          <p:cNvSpPr>
            <a:spLocks noChangeArrowheads="1"/>
          </p:cNvSpPr>
          <p:nvPr userDrawn="1">
            <p:custDataLst>
              <p:tags r:id="rId12"/>
            </p:custDataLst>
          </p:nvPr>
        </p:nvSpPr>
        <p:spPr bwMode="auto">
          <a:xfrm>
            <a:off x="-1684990" y="3128645"/>
            <a:ext cx="1079799" cy="332293"/>
          </a:xfrm>
          <a:prstGeom prst="rect">
            <a:avLst/>
          </a:prstGeom>
          <a:solidFill>
            <a:srgbClr val="00703C"/>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0   112   60</a:t>
            </a:r>
          </a:p>
        </p:txBody>
      </p:sp>
      <p:sp>
        <p:nvSpPr>
          <p:cNvPr id="54" name="Rectangle 34"/>
          <p:cNvSpPr>
            <a:spLocks noChangeArrowheads="1"/>
          </p:cNvSpPr>
          <p:nvPr userDrawn="1">
            <p:custDataLst>
              <p:tags r:id="rId13"/>
            </p:custDataLst>
          </p:nvPr>
        </p:nvSpPr>
        <p:spPr bwMode="auto">
          <a:xfrm>
            <a:off x="-1684990" y="2760620"/>
            <a:ext cx="1079799" cy="332293"/>
          </a:xfrm>
          <a:prstGeom prst="rect">
            <a:avLst/>
          </a:prstGeom>
          <a:solidFill>
            <a:srgbClr val="CCD7EA"/>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latin typeface="Arial" pitchFamily="34" charset="0"/>
                <a:ea typeface="ＭＳ Ｐゴシック"/>
                <a:cs typeface="Arial" pitchFamily="34" charset="0"/>
              </a:rPr>
              <a:t>204   215   234</a:t>
            </a:r>
          </a:p>
        </p:txBody>
      </p:sp>
      <p:sp>
        <p:nvSpPr>
          <p:cNvPr id="55" name="Rectangle 22"/>
          <p:cNvSpPr>
            <a:spLocks noChangeArrowheads="1"/>
          </p:cNvSpPr>
          <p:nvPr userDrawn="1">
            <p:custDataLst>
              <p:tags r:id="rId14"/>
            </p:custDataLst>
          </p:nvPr>
        </p:nvSpPr>
        <p:spPr bwMode="auto">
          <a:xfrm>
            <a:off x="-1684990" y="5336795"/>
            <a:ext cx="1079799" cy="332293"/>
          </a:xfrm>
          <a:prstGeom prst="rect">
            <a:avLst/>
          </a:prstGeom>
          <a:solidFill>
            <a:srgbClr val="5E6E66"/>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94   110   102</a:t>
            </a:r>
          </a:p>
        </p:txBody>
      </p:sp>
      <p:sp>
        <p:nvSpPr>
          <p:cNvPr id="56" name="TextBox 55"/>
          <p:cNvSpPr txBox="1"/>
          <p:nvPr userDrawn="1"/>
        </p:nvSpPr>
        <p:spPr>
          <a:xfrm>
            <a:off x="-1815652" y="524522"/>
            <a:ext cx="1373052" cy="338554"/>
          </a:xfrm>
          <a:prstGeom prst="rect">
            <a:avLst/>
          </a:prstGeom>
          <a:noFill/>
        </p:spPr>
        <p:txBody>
          <a:bodyPr wrap="square" rtlCol="0">
            <a:spAutoFit/>
          </a:bodyPr>
          <a:lstStyle/>
          <a:p>
            <a:pPr algn="ctr"/>
            <a:r>
              <a:rPr lang="en-US" sz="1600" dirty="0"/>
              <a:t>RGB Values</a:t>
            </a:r>
          </a:p>
        </p:txBody>
      </p:sp>
      <p:sp>
        <p:nvSpPr>
          <p:cNvPr id="57" name="Rectangle 56"/>
          <p:cNvSpPr>
            <a:spLocks noChangeArrowheads="1"/>
          </p:cNvSpPr>
          <p:nvPr userDrawn="1">
            <p:custDataLst>
              <p:tags r:id="rId15"/>
            </p:custDataLst>
          </p:nvPr>
        </p:nvSpPr>
        <p:spPr bwMode="auto">
          <a:xfrm>
            <a:off x="-1683722" y="1288520"/>
            <a:ext cx="1077265" cy="332293"/>
          </a:xfrm>
          <a:prstGeom prst="rect">
            <a:avLst/>
          </a:prstGeom>
          <a:solidFill>
            <a:schemeClr val="accent2"/>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100  135   190</a:t>
            </a:r>
          </a:p>
        </p:txBody>
      </p:sp>
      <p:sp>
        <p:nvSpPr>
          <p:cNvPr id="58" name="Rectangle 34"/>
          <p:cNvSpPr>
            <a:spLocks noChangeArrowheads="1"/>
          </p:cNvSpPr>
          <p:nvPr userDrawn="1">
            <p:custDataLst>
              <p:tags r:id="rId16"/>
            </p:custDataLst>
          </p:nvPr>
        </p:nvSpPr>
        <p:spPr bwMode="auto">
          <a:xfrm>
            <a:off x="-1683721" y="921560"/>
            <a:ext cx="1077261" cy="331228"/>
          </a:xfrm>
          <a:prstGeom prst="rect">
            <a:avLst/>
          </a:prstGeom>
          <a:solidFill>
            <a:srgbClr val="012069"/>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 1</a:t>
            </a:r>
            <a:r>
              <a:rPr lang="en-US" sz="1000" b="1" baseline="0" dirty="0">
                <a:solidFill>
                  <a:srgbClr val="FFFFFF"/>
                </a:solidFill>
                <a:latin typeface="Arial" pitchFamily="34" charset="0"/>
                <a:ea typeface="ＭＳ Ｐゴシック"/>
                <a:cs typeface="Arial" pitchFamily="34" charset="0"/>
              </a:rPr>
              <a:t>  </a:t>
            </a:r>
            <a:r>
              <a:rPr lang="en-US" sz="1000" b="1" dirty="0">
                <a:solidFill>
                  <a:srgbClr val="FFFFFF"/>
                </a:solidFill>
                <a:latin typeface="Arial" pitchFamily="34" charset="0"/>
                <a:ea typeface="ＭＳ Ｐゴシック"/>
                <a:cs typeface="Arial" pitchFamily="34" charset="0"/>
              </a:rPr>
              <a:t> 32   105</a:t>
            </a:r>
          </a:p>
        </p:txBody>
      </p:sp>
    </p:spTree>
    <p:extLst>
      <p:ext uri="{BB962C8B-B14F-4D97-AF65-F5344CB8AC3E}">
        <p14:creationId xmlns:p14="http://schemas.microsoft.com/office/powerpoint/2010/main" val="17227157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Subsection Header">
    <p:bg>
      <p:bgPr>
        <a:solidFill>
          <a:schemeClr val="bg1"/>
        </a:solidFill>
        <a:effectLst/>
      </p:bgPr>
    </p:bg>
    <p:spTree>
      <p:nvGrpSpPr>
        <p:cNvPr id="1" name=""/>
        <p:cNvGrpSpPr/>
        <p:nvPr/>
      </p:nvGrpSpPr>
      <p:grpSpPr>
        <a:xfrm>
          <a:off x="0" y="0"/>
          <a:ext cx="0" cy="0"/>
          <a:chOff x="0" y="0"/>
          <a:chExt cx="0" cy="0"/>
        </a:xfrm>
      </p:grpSpPr>
      <p:sp>
        <p:nvSpPr>
          <p:cNvPr id="11" name="Text Placeholder 18"/>
          <p:cNvSpPr>
            <a:spLocks noGrp="1"/>
          </p:cNvSpPr>
          <p:nvPr>
            <p:ph type="body" sz="quarter" idx="11" hasCustomPrompt="1"/>
          </p:nvPr>
        </p:nvSpPr>
        <p:spPr>
          <a:xfrm>
            <a:off x="432511" y="3453469"/>
            <a:ext cx="9062618" cy="488339"/>
          </a:xfrm>
          <a:prstGeom prst="rect">
            <a:avLst/>
          </a:prstGeom>
        </p:spPr>
        <p:txBody>
          <a:bodyPr wrap="square" anchor="b" anchorCtr="0">
            <a:spAutoFit/>
          </a:bodyPr>
          <a:lstStyle>
            <a:lvl1pPr>
              <a:spcBef>
                <a:spcPts val="0"/>
              </a:spcBef>
              <a:buNone/>
              <a:defRPr lang="en-US" sz="2500" b="0" i="1" kern="1200" baseline="0" dirty="0">
                <a:solidFill>
                  <a:schemeClr val="tx1"/>
                </a:solidFill>
                <a:latin typeface="Arial" pitchFamily="34" charset="0"/>
                <a:ea typeface="+mn-ea"/>
                <a:cs typeface="+mn-cs"/>
              </a:defRPr>
            </a:lvl1pPr>
          </a:lstStyle>
          <a:p>
            <a:pPr marL="0" lvl="0" indent="0" algn="l" defTabSz="1018824" rtl="0" eaLnBrk="1" latinLnBrk="0" hangingPunct="1">
              <a:spcBef>
                <a:spcPct val="20000"/>
              </a:spcBef>
              <a:buFont typeface="Arial" pitchFamily="34" charset="0"/>
              <a:buNone/>
            </a:pPr>
            <a:r>
              <a:rPr lang="en-US" dirty="0"/>
              <a:t>[Subsection Title]</a:t>
            </a:r>
          </a:p>
        </p:txBody>
      </p:sp>
      <p:cxnSp>
        <p:nvCxnSpPr>
          <p:cNvPr id="5" name="Straight Connector 4"/>
          <p:cNvCxnSpPr/>
          <p:nvPr userDrawn="1"/>
        </p:nvCxnSpPr>
        <p:spPr>
          <a:xfrm flipH="1">
            <a:off x="435864" y="3947162"/>
            <a:ext cx="9153144" cy="0"/>
          </a:xfrm>
          <a:prstGeom prst="line">
            <a:avLst/>
          </a:prstGeom>
          <a:ln w="19050">
            <a:solidFill>
              <a:srgbClr val="012069"/>
            </a:solidFill>
          </a:ln>
        </p:spPr>
        <p:style>
          <a:lnRef idx="1">
            <a:schemeClr val="accent1"/>
          </a:lnRef>
          <a:fillRef idx="0">
            <a:schemeClr val="accent1"/>
          </a:fillRef>
          <a:effectRef idx="0">
            <a:schemeClr val="accent1"/>
          </a:effectRef>
          <a:fontRef idx="minor">
            <a:schemeClr val="tx1"/>
          </a:fontRef>
        </p:style>
      </p:cxnSp>
      <p:pic>
        <p:nvPicPr>
          <p:cNvPr id="6" name="docs-internal-guid-682bf152-06b">
            <a:extLst>
              <a:ext uri="{FF2B5EF4-FFF2-40B4-BE49-F238E27FC236}">
                <a16:creationId xmlns:a16="http://schemas.microsoft.com/office/drawing/2014/main" id="{00000000-0008-0000-0000-00000B04000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49718" y="6289470"/>
            <a:ext cx="2130163" cy="1164079"/>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31941698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One Object Full page">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2" name="Text Placeholder 21"/>
          <p:cNvSpPr>
            <a:spLocks noGrp="1"/>
          </p:cNvSpPr>
          <p:nvPr>
            <p:ph type="body" sz="quarter" idx="13"/>
          </p:nvPr>
        </p:nvSpPr>
        <p:spPr>
          <a:xfrm>
            <a:off x="432512" y="820421"/>
            <a:ext cx="9152079" cy="464185"/>
          </a:xfrm>
          <a:prstGeom prst="rect">
            <a:avLst/>
          </a:prstGeom>
        </p:spPr>
        <p:txBody>
          <a:bodyPr tIns="155448" anchor="t" anchorCtr="0">
            <a:noAutofit/>
          </a:bodyPr>
          <a:lstStyle>
            <a:lvl1pPr marL="0" indent="0" algn="l" rtl="0" eaLnBrk="0" fontAlgn="base" hangingPunct="0">
              <a:lnSpc>
                <a:spcPct val="100000"/>
              </a:lnSpc>
              <a:spcBef>
                <a:spcPts val="1114"/>
              </a:spcBef>
              <a:spcAft>
                <a:spcPct val="0"/>
              </a:spcAft>
              <a:buClrTx/>
              <a:buSzPct val="100000"/>
              <a:buFontTx/>
              <a:buNone/>
              <a:defRPr lang="en-US" sz="1800" i="1" kern="1200" baseline="0" dirty="0" smtClean="0">
                <a:solidFill>
                  <a:schemeClr val="tx1"/>
                </a:solidFill>
                <a:latin typeface="Arial" pitchFamily="34" charset="0"/>
                <a:ea typeface="+mn-ea"/>
                <a:cs typeface="+mn-cs"/>
              </a:defRPr>
            </a:lvl1pPr>
            <a:lvl2pPr marL="636765" indent="-254706" algn="l" rtl="0" eaLnBrk="0" fontAlgn="base" hangingPunct="0">
              <a:lnSpc>
                <a:spcPct val="100000"/>
              </a:lnSpc>
              <a:spcBef>
                <a:spcPts val="1114"/>
              </a:spcBef>
              <a:spcAft>
                <a:spcPct val="0"/>
              </a:spcAft>
              <a:buClrTx/>
              <a:buSzPct val="100000"/>
              <a:defRPr lang="en-US" sz="1300" kern="1200" baseline="0" dirty="0" smtClean="0">
                <a:solidFill>
                  <a:schemeClr val="tx1"/>
                </a:solidFill>
                <a:latin typeface="Arial" pitchFamily="34" charset="0"/>
                <a:ea typeface="+mn-ea"/>
                <a:cs typeface="+mn-cs"/>
              </a:defRPr>
            </a:lvl2pPr>
            <a:lvl3pPr marL="1018824" indent="-254706" algn="l" rtl="0" eaLnBrk="0" fontAlgn="base" hangingPunct="0">
              <a:lnSpc>
                <a:spcPct val="100000"/>
              </a:lnSpc>
              <a:spcBef>
                <a:spcPts val="1114"/>
              </a:spcBef>
              <a:spcAft>
                <a:spcPct val="0"/>
              </a:spcAft>
              <a:buClrTx/>
              <a:buSzPct val="100000"/>
              <a:buFont typeface="Courier New" pitchFamily="49" charset="0"/>
              <a:buChar char="o"/>
              <a:defRPr lang="en-US" sz="1200" kern="1200" baseline="0" dirty="0" smtClean="0">
                <a:solidFill>
                  <a:schemeClr val="tx1"/>
                </a:solidFill>
                <a:latin typeface="Arial" pitchFamily="34" charset="0"/>
                <a:ea typeface="+mn-ea"/>
                <a:cs typeface="+mn-cs"/>
              </a:defRPr>
            </a:lvl3pPr>
            <a:lvl4pPr marL="1400884" indent="-254706" algn="l" rtl="0" eaLnBrk="0" fontAlgn="base" hangingPunct="0">
              <a:lnSpc>
                <a:spcPct val="100000"/>
              </a:lnSpc>
              <a:spcBef>
                <a:spcPts val="1114"/>
              </a:spcBef>
              <a:spcAft>
                <a:spcPct val="0"/>
              </a:spcAft>
              <a:buClrTx/>
              <a:buSzPct val="100000"/>
              <a:buFont typeface="Wingdings" pitchFamily="2" charset="2"/>
              <a:buChar char="§"/>
              <a:defRPr lang="en-US" sz="1100" kern="1200" baseline="0" dirty="0" smtClean="0">
                <a:solidFill>
                  <a:schemeClr val="tx1"/>
                </a:solidFill>
                <a:latin typeface="Arial" pitchFamily="34" charset="0"/>
                <a:ea typeface="+mn-ea"/>
                <a:cs typeface="+mn-cs"/>
              </a:defRPr>
            </a:lvl4pPr>
            <a:lvl5pPr marL="1782943" indent="-254706" algn="l" rtl="0" eaLnBrk="0" fontAlgn="base" hangingPunct="0">
              <a:lnSpc>
                <a:spcPct val="100000"/>
              </a:lnSpc>
              <a:spcBef>
                <a:spcPts val="1114"/>
              </a:spcBef>
              <a:spcAft>
                <a:spcPct val="0"/>
              </a:spcAft>
              <a:buClrTx/>
              <a:buSzPct val="100000"/>
              <a:buFont typeface="Arial" pitchFamily="34" charset="0"/>
              <a:buChar char="–"/>
              <a:defRPr lang="en-US" sz="1000" kern="1200" baseline="0" dirty="0">
                <a:solidFill>
                  <a:schemeClr val="tx1"/>
                </a:solidFill>
                <a:latin typeface="Arial" pitchFamily="34" charset="0"/>
                <a:ea typeface="+mn-ea"/>
                <a:cs typeface="+mn-cs"/>
              </a:defRPr>
            </a:lvl5pPr>
          </a:lstStyle>
          <a:p>
            <a:pPr lvl="0"/>
            <a:r>
              <a:rPr lang="en-US" dirty="0"/>
              <a:t>Click to edit Master text styles</a:t>
            </a:r>
          </a:p>
        </p:txBody>
      </p:sp>
      <p:sp>
        <p:nvSpPr>
          <p:cNvPr id="10" name="Title 9"/>
          <p:cNvSpPr>
            <a:spLocks noGrp="1"/>
          </p:cNvSpPr>
          <p:nvPr>
            <p:ph type="title"/>
          </p:nvPr>
        </p:nvSpPr>
        <p:spPr>
          <a:xfrm>
            <a:off x="434817" y="259080"/>
            <a:ext cx="9162573" cy="518160"/>
          </a:xfrm>
          <a:prstGeom prst="rect">
            <a:avLst/>
          </a:prstGeom>
        </p:spPr>
        <p:txBody>
          <a:bodyPr anchor="b" anchorCtr="0"/>
          <a:lstStyle>
            <a:lvl1pPr algn="l">
              <a:defRPr sz="2200" b="1">
                <a:solidFill>
                  <a:schemeClr val="tx1"/>
                </a:solidFill>
                <a:latin typeface="Arial" pitchFamily="34" charset="0"/>
                <a:cs typeface="Arial" pitchFamily="34" charset="0"/>
              </a:defRPr>
            </a:lvl1pPr>
          </a:lstStyle>
          <a:p>
            <a:r>
              <a:rPr lang="en-US" dirty="0"/>
              <a:t>Click to edit Master title style</a:t>
            </a:r>
          </a:p>
        </p:txBody>
      </p:sp>
      <p:sp>
        <p:nvSpPr>
          <p:cNvPr id="13" name="Content Placeholder 2"/>
          <p:cNvSpPr>
            <a:spLocks noGrp="1"/>
          </p:cNvSpPr>
          <p:nvPr>
            <p:ph idx="1"/>
          </p:nvPr>
        </p:nvSpPr>
        <p:spPr>
          <a:xfrm>
            <a:off x="432511" y="1399033"/>
            <a:ext cx="9164879" cy="5596128"/>
          </a:xfrm>
          <a:prstGeom prst="rect">
            <a:avLst/>
          </a:prstGeom>
        </p:spPr>
        <p:txBody>
          <a:bodyPr/>
          <a:lstStyle>
            <a:lvl1pPr marL="152824" indent="-152824">
              <a:defRPr sz="1600">
                <a:latin typeface="Arial" panose="020B0604020202020204" pitchFamily="34" charset="0"/>
                <a:cs typeface="Arial" panose="020B0604020202020204" pitchFamily="34" charset="0"/>
              </a:defRPr>
            </a:lvl1pPr>
            <a:lvl2pPr marL="407530">
              <a:defRPr sz="1600">
                <a:latin typeface="Arial" panose="020B0604020202020204" pitchFamily="34" charset="0"/>
                <a:cs typeface="Arial" panose="020B0604020202020204" pitchFamily="34" charset="0"/>
              </a:defRPr>
            </a:lvl2pPr>
            <a:lvl3pPr marL="611295">
              <a:defRPr sz="1600">
                <a:latin typeface="Arial" panose="020B0604020202020204" pitchFamily="34" charset="0"/>
                <a:cs typeface="Arial" panose="020B0604020202020204" pitchFamily="34" charset="0"/>
              </a:defRPr>
            </a:lvl3pPr>
            <a:lvl4pPr>
              <a:defRPr sz="16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Text Placeholder 4"/>
          <p:cNvSpPr>
            <a:spLocks noGrp="1"/>
          </p:cNvSpPr>
          <p:nvPr>
            <p:ph type="body" sz="quarter" idx="16" hasCustomPrompt="1"/>
          </p:nvPr>
        </p:nvSpPr>
        <p:spPr>
          <a:xfrm>
            <a:off x="7260333" y="357508"/>
            <a:ext cx="2324259" cy="321306"/>
          </a:xfrm>
        </p:spPr>
        <p:txBody>
          <a:bodyPr anchor="b" anchorCtr="0">
            <a:normAutofit/>
          </a:bodyPr>
          <a:lstStyle>
            <a:lvl1pPr marL="0" indent="0" algn="r">
              <a:buNone/>
              <a:defRPr sz="1300" b="0"/>
            </a:lvl1pPr>
          </a:lstStyle>
          <a:p>
            <a:pPr lvl="0"/>
            <a:r>
              <a:rPr lang="en-US" dirty="0"/>
              <a:t>(optional) SECTION TITLE</a:t>
            </a:r>
          </a:p>
        </p:txBody>
      </p:sp>
      <p:sp>
        <p:nvSpPr>
          <p:cNvPr id="9" name="Rectangle 10"/>
          <p:cNvSpPr>
            <a:spLocks noChangeArrowheads="1"/>
          </p:cNvSpPr>
          <p:nvPr userDrawn="1">
            <p:custDataLst>
              <p:tags r:id="rId1"/>
            </p:custDataLst>
          </p:nvPr>
        </p:nvSpPr>
        <p:spPr bwMode="auto">
          <a:xfrm>
            <a:off x="-1684990" y="3864695"/>
            <a:ext cx="1079799" cy="332293"/>
          </a:xfrm>
          <a:prstGeom prst="rect">
            <a:avLst/>
          </a:prstGeom>
          <a:solidFill>
            <a:srgbClr val="008986"/>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0   137   134</a:t>
            </a:r>
          </a:p>
        </p:txBody>
      </p:sp>
      <p:sp>
        <p:nvSpPr>
          <p:cNvPr id="11" name="Rectangle 2"/>
          <p:cNvSpPr>
            <a:spLocks noChangeArrowheads="1"/>
          </p:cNvSpPr>
          <p:nvPr userDrawn="1">
            <p:custDataLst>
              <p:tags r:id="rId2"/>
            </p:custDataLst>
          </p:nvPr>
        </p:nvSpPr>
        <p:spPr bwMode="auto">
          <a:xfrm>
            <a:off x="-1684990" y="6440866"/>
            <a:ext cx="1079799" cy="332293"/>
          </a:xfrm>
          <a:prstGeom prst="rect">
            <a:avLst/>
          </a:prstGeom>
          <a:solidFill>
            <a:srgbClr val="231F20"/>
          </a:solidFill>
          <a:ln w="6350">
            <a:solidFill>
              <a:schemeClr val="bg1"/>
            </a:solidFill>
            <a:miter lim="800000"/>
            <a:headEnd/>
            <a:tailEnd/>
          </a:ln>
        </p:spPr>
        <p:txBody>
          <a:bodyPr wrap="none" anchor="ctr"/>
          <a:lstStyle/>
          <a:p>
            <a:pPr algn="ctr" fontAlgn="base">
              <a:spcBef>
                <a:spcPct val="0"/>
              </a:spcBef>
              <a:spcAft>
                <a:spcPct val="0"/>
              </a:spcAft>
              <a:tabLst>
                <a:tab pos="65446" algn="l"/>
              </a:tabLst>
            </a:pPr>
            <a:r>
              <a:rPr lang="en-US" sz="1000" b="1" dirty="0">
                <a:solidFill>
                  <a:srgbClr val="FFFFFF"/>
                </a:solidFill>
                <a:latin typeface="Arial" pitchFamily="34" charset="0"/>
                <a:ea typeface="ＭＳ Ｐゴシック"/>
                <a:cs typeface="Arial" pitchFamily="34" charset="0"/>
              </a:rPr>
              <a:t>	35   31   32</a:t>
            </a:r>
          </a:p>
        </p:txBody>
      </p:sp>
      <p:sp>
        <p:nvSpPr>
          <p:cNvPr id="14" name="Rectangle 5"/>
          <p:cNvSpPr>
            <a:spLocks noChangeArrowheads="1"/>
          </p:cNvSpPr>
          <p:nvPr userDrawn="1">
            <p:custDataLst>
              <p:tags r:id="rId3"/>
            </p:custDataLst>
          </p:nvPr>
        </p:nvSpPr>
        <p:spPr bwMode="auto">
          <a:xfrm>
            <a:off x="-1684990" y="4968770"/>
            <a:ext cx="1079799" cy="332293"/>
          </a:xfrm>
          <a:prstGeom prst="rect">
            <a:avLst/>
          </a:prstGeom>
          <a:solidFill>
            <a:srgbClr val="A9B089"/>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169   176   137</a:t>
            </a:r>
          </a:p>
        </p:txBody>
      </p:sp>
      <p:sp>
        <p:nvSpPr>
          <p:cNvPr id="15" name="Rectangle 22"/>
          <p:cNvSpPr>
            <a:spLocks noChangeArrowheads="1"/>
          </p:cNvSpPr>
          <p:nvPr userDrawn="1">
            <p:custDataLst>
              <p:tags r:id="rId4"/>
            </p:custDataLst>
          </p:nvPr>
        </p:nvSpPr>
        <p:spPr bwMode="auto">
          <a:xfrm>
            <a:off x="-1683722" y="2024570"/>
            <a:ext cx="1077265" cy="332293"/>
          </a:xfrm>
          <a:prstGeom prst="rect">
            <a:avLst/>
          </a:prstGeom>
          <a:solidFill>
            <a:srgbClr val="E47200"/>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228   114   0</a:t>
            </a:r>
          </a:p>
        </p:txBody>
      </p:sp>
      <p:sp>
        <p:nvSpPr>
          <p:cNvPr id="16" name="Rectangle 34"/>
          <p:cNvSpPr>
            <a:spLocks noChangeArrowheads="1"/>
          </p:cNvSpPr>
          <p:nvPr userDrawn="1">
            <p:custDataLst>
              <p:tags r:id="rId5"/>
            </p:custDataLst>
          </p:nvPr>
        </p:nvSpPr>
        <p:spPr bwMode="auto">
          <a:xfrm>
            <a:off x="-1684990" y="3496670"/>
            <a:ext cx="1079799" cy="332293"/>
          </a:xfrm>
          <a:prstGeom prst="rect">
            <a:avLst/>
          </a:prstGeom>
          <a:solidFill>
            <a:srgbClr val="AFAFAF"/>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175</a:t>
            </a:r>
            <a:r>
              <a:rPr lang="en-US" sz="1000" b="1" baseline="0" dirty="0">
                <a:solidFill>
                  <a:srgbClr val="FFFFFF"/>
                </a:solidFill>
                <a:latin typeface="Arial" pitchFamily="34" charset="0"/>
                <a:ea typeface="ＭＳ Ｐゴシック"/>
                <a:cs typeface="Arial" pitchFamily="34" charset="0"/>
              </a:rPr>
              <a:t>   </a:t>
            </a:r>
            <a:r>
              <a:rPr lang="en-US" sz="1000" b="1" dirty="0">
                <a:solidFill>
                  <a:srgbClr val="FFFFFF"/>
                </a:solidFill>
                <a:latin typeface="Arial" pitchFamily="34" charset="0"/>
                <a:ea typeface="ＭＳ Ｐゴシック"/>
                <a:cs typeface="Arial" pitchFamily="34" charset="0"/>
              </a:rPr>
              <a:t>175   175</a:t>
            </a:r>
          </a:p>
        </p:txBody>
      </p:sp>
      <p:sp>
        <p:nvSpPr>
          <p:cNvPr id="17" name="Rectangle 34"/>
          <p:cNvSpPr>
            <a:spLocks noChangeArrowheads="1"/>
          </p:cNvSpPr>
          <p:nvPr userDrawn="1">
            <p:custDataLst>
              <p:tags r:id="rId6"/>
            </p:custDataLst>
          </p:nvPr>
        </p:nvSpPr>
        <p:spPr bwMode="auto">
          <a:xfrm>
            <a:off x="-1684990" y="5704820"/>
            <a:ext cx="1079799" cy="332293"/>
          </a:xfrm>
          <a:prstGeom prst="rect">
            <a:avLst/>
          </a:prstGeom>
          <a:solidFill>
            <a:srgbClr val="CA8CB8"/>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chemeClr val="tx1"/>
                </a:solidFill>
                <a:latin typeface="Arial" pitchFamily="34" charset="0"/>
                <a:ea typeface="ＭＳ Ｐゴシック"/>
                <a:cs typeface="Arial" pitchFamily="34" charset="0"/>
              </a:rPr>
              <a:t>202   140   184</a:t>
            </a:r>
          </a:p>
        </p:txBody>
      </p:sp>
      <p:sp>
        <p:nvSpPr>
          <p:cNvPr id="18" name="Rectangle 25"/>
          <p:cNvSpPr>
            <a:spLocks noChangeArrowheads="1"/>
          </p:cNvSpPr>
          <p:nvPr userDrawn="1">
            <p:custDataLst>
              <p:tags r:id="rId7"/>
            </p:custDataLst>
          </p:nvPr>
        </p:nvSpPr>
        <p:spPr bwMode="auto">
          <a:xfrm>
            <a:off x="-1684990" y="4232720"/>
            <a:ext cx="1079799" cy="332293"/>
          </a:xfrm>
          <a:prstGeom prst="rect">
            <a:avLst/>
          </a:prstGeom>
          <a:solidFill>
            <a:srgbClr val="78B257"/>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120   178   87</a:t>
            </a:r>
          </a:p>
        </p:txBody>
      </p:sp>
      <p:sp>
        <p:nvSpPr>
          <p:cNvPr id="20" name="Rectangle 23"/>
          <p:cNvSpPr>
            <a:spLocks noChangeArrowheads="1"/>
          </p:cNvSpPr>
          <p:nvPr userDrawn="1">
            <p:custDataLst>
              <p:tags r:id="rId8"/>
            </p:custDataLst>
          </p:nvPr>
        </p:nvSpPr>
        <p:spPr bwMode="auto">
          <a:xfrm>
            <a:off x="-1684990" y="2392595"/>
            <a:ext cx="1079799" cy="332293"/>
          </a:xfrm>
          <a:prstGeom prst="rect">
            <a:avLst/>
          </a:prstGeom>
          <a:solidFill>
            <a:srgbClr val="6B2146"/>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107   33   70</a:t>
            </a:r>
          </a:p>
        </p:txBody>
      </p:sp>
      <p:sp>
        <p:nvSpPr>
          <p:cNvPr id="21" name="Rectangle 34"/>
          <p:cNvSpPr>
            <a:spLocks noChangeArrowheads="1"/>
          </p:cNvSpPr>
          <p:nvPr userDrawn="1">
            <p:custDataLst>
              <p:tags r:id="rId9"/>
            </p:custDataLst>
          </p:nvPr>
        </p:nvSpPr>
        <p:spPr bwMode="auto">
          <a:xfrm>
            <a:off x="-1684990" y="6072845"/>
            <a:ext cx="1079799" cy="332293"/>
          </a:xfrm>
          <a:prstGeom prst="rect">
            <a:avLst/>
          </a:prstGeom>
          <a:solidFill>
            <a:srgbClr val="666699"/>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102   102   153</a:t>
            </a:r>
          </a:p>
        </p:txBody>
      </p:sp>
      <p:sp>
        <p:nvSpPr>
          <p:cNvPr id="23" name="Rectangle 8"/>
          <p:cNvSpPr>
            <a:spLocks noChangeArrowheads="1"/>
          </p:cNvSpPr>
          <p:nvPr userDrawn="1">
            <p:custDataLst>
              <p:tags r:id="rId10"/>
            </p:custDataLst>
          </p:nvPr>
        </p:nvSpPr>
        <p:spPr bwMode="auto">
          <a:xfrm>
            <a:off x="-1684990" y="4600745"/>
            <a:ext cx="1079799" cy="332293"/>
          </a:xfrm>
          <a:prstGeom prst="rect">
            <a:avLst/>
          </a:prstGeom>
          <a:solidFill>
            <a:srgbClr val="D4002F"/>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212   0   47</a:t>
            </a:r>
          </a:p>
        </p:txBody>
      </p:sp>
      <p:sp>
        <p:nvSpPr>
          <p:cNvPr id="25" name="Rectangle 16"/>
          <p:cNvSpPr>
            <a:spLocks noChangeArrowheads="1"/>
          </p:cNvSpPr>
          <p:nvPr userDrawn="1">
            <p:custDataLst>
              <p:tags r:id="rId11"/>
            </p:custDataLst>
          </p:nvPr>
        </p:nvSpPr>
        <p:spPr bwMode="auto">
          <a:xfrm>
            <a:off x="-1683720" y="1656545"/>
            <a:ext cx="1077261" cy="332293"/>
          </a:xfrm>
          <a:prstGeom prst="rect">
            <a:avLst/>
          </a:prstGeom>
          <a:solidFill>
            <a:srgbClr val="FFCC00"/>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chemeClr val="tx1"/>
                </a:solidFill>
                <a:latin typeface="Arial" pitchFamily="34" charset="0"/>
                <a:ea typeface="ＭＳ Ｐゴシック"/>
                <a:cs typeface="Arial" pitchFamily="34" charset="0"/>
              </a:rPr>
              <a:t>255   204   0</a:t>
            </a:r>
          </a:p>
        </p:txBody>
      </p:sp>
      <p:sp>
        <p:nvSpPr>
          <p:cNvPr id="26" name="Rectangle 13"/>
          <p:cNvSpPr>
            <a:spLocks noChangeArrowheads="1"/>
          </p:cNvSpPr>
          <p:nvPr userDrawn="1">
            <p:custDataLst>
              <p:tags r:id="rId12"/>
            </p:custDataLst>
          </p:nvPr>
        </p:nvSpPr>
        <p:spPr bwMode="auto">
          <a:xfrm>
            <a:off x="-1684990" y="3128645"/>
            <a:ext cx="1079799" cy="332293"/>
          </a:xfrm>
          <a:prstGeom prst="rect">
            <a:avLst/>
          </a:prstGeom>
          <a:solidFill>
            <a:srgbClr val="00703C"/>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0   112   60</a:t>
            </a:r>
          </a:p>
        </p:txBody>
      </p:sp>
      <p:sp>
        <p:nvSpPr>
          <p:cNvPr id="27" name="Rectangle 34"/>
          <p:cNvSpPr>
            <a:spLocks noChangeArrowheads="1"/>
          </p:cNvSpPr>
          <p:nvPr userDrawn="1">
            <p:custDataLst>
              <p:tags r:id="rId13"/>
            </p:custDataLst>
          </p:nvPr>
        </p:nvSpPr>
        <p:spPr bwMode="auto">
          <a:xfrm>
            <a:off x="-1684990" y="2760620"/>
            <a:ext cx="1079799" cy="332293"/>
          </a:xfrm>
          <a:prstGeom prst="rect">
            <a:avLst/>
          </a:prstGeom>
          <a:solidFill>
            <a:srgbClr val="CCD7EA"/>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latin typeface="Arial" pitchFamily="34" charset="0"/>
                <a:ea typeface="ＭＳ Ｐゴシック"/>
                <a:cs typeface="Arial" pitchFamily="34" charset="0"/>
              </a:rPr>
              <a:t>204   215   234</a:t>
            </a:r>
          </a:p>
        </p:txBody>
      </p:sp>
      <p:sp>
        <p:nvSpPr>
          <p:cNvPr id="28" name="Rectangle 22"/>
          <p:cNvSpPr>
            <a:spLocks noChangeArrowheads="1"/>
          </p:cNvSpPr>
          <p:nvPr userDrawn="1">
            <p:custDataLst>
              <p:tags r:id="rId14"/>
            </p:custDataLst>
          </p:nvPr>
        </p:nvSpPr>
        <p:spPr bwMode="auto">
          <a:xfrm>
            <a:off x="-1684990" y="5336795"/>
            <a:ext cx="1079799" cy="332293"/>
          </a:xfrm>
          <a:prstGeom prst="rect">
            <a:avLst/>
          </a:prstGeom>
          <a:solidFill>
            <a:srgbClr val="5E6E66"/>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94   110   102</a:t>
            </a:r>
          </a:p>
        </p:txBody>
      </p:sp>
      <p:sp>
        <p:nvSpPr>
          <p:cNvPr id="3" name="TextBox 2"/>
          <p:cNvSpPr txBox="1"/>
          <p:nvPr userDrawn="1"/>
        </p:nvSpPr>
        <p:spPr>
          <a:xfrm>
            <a:off x="-1815652" y="524522"/>
            <a:ext cx="1373052" cy="338554"/>
          </a:xfrm>
          <a:prstGeom prst="rect">
            <a:avLst/>
          </a:prstGeom>
          <a:noFill/>
        </p:spPr>
        <p:txBody>
          <a:bodyPr wrap="square" rtlCol="0">
            <a:spAutoFit/>
          </a:bodyPr>
          <a:lstStyle/>
          <a:p>
            <a:pPr algn="ctr"/>
            <a:r>
              <a:rPr lang="en-US" sz="1600" dirty="0"/>
              <a:t>RGB Values</a:t>
            </a:r>
          </a:p>
        </p:txBody>
      </p:sp>
      <p:sp>
        <p:nvSpPr>
          <p:cNvPr id="32" name="Rectangle 31"/>
          <p:cNvSpPr>
            <a:spLocks noChangeArrowheads="1"/>
          </p:cNvSpPr>
          <p:nvPr userDrawn="1">
            <p:custDataLst>
              <p:tags r:id="rId15"/>
            </p:custDataLst>
          </p:nvPr>
        </p:nvSpPr>
        <p:spPr bwMode="auto">
          <a:xfrm>
            <a:off x="-1683722" y="1288520"/>
            <a:ext cx="1077265" cy="332293"/>
          </a:xfrm>
          <a:prstGeom prst="rect">
            <a:avLst/>
          </a:prstGeom>
          <a:solidFill>
            <a:schemeClr val="accent2"/>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100  135   190</a:t>
            </a:r>
          </a:p>
        </p:txBody>
      </p:sp>
      <p:sp>
        <p:nvSpPr>
          <p:cNvPr id="33" name="Rectangle 34"/>
          <p:cNvSpPr>
            <a:spLocks noChangeArrowheads="1"/>
          </p:cNvSpPr>
          <p:nvPr userDrawn="1">
            <p:custDataLst>
              <p:tags r:id="rId16"/>
            </p:custDataLst>
          </p:nvPr>
        </p:nvSpPr>
        <p:spPr bwMode="auto">
          <a:xfrm>
            <a:off x="-1683721" y="921560"/>
            <a:ext cx="1077261" cy="331228"/>
          </a:xfrm>
          <a:prstGeom prst="rect">
            <a:avLst/>
          </a:prstGeom>
          <a:solidFill>
            <a:srgbClr val="012069"/>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 1</a:t>
            </a:r>
            <a:r>
              <a:rPr lang="en-US" sz="1000" b="1" baseline="0" dirty="0">
                <a:solidFill>
                  <a:srgbClr val="FFFFFF"/>
                </a:solidFill>
                <a:latin typeface="Arial" pitchFamily="34" charset="0"/>
                <a:ea typeface="ＭＳ Ｐゴシック"/>
                <a:cs typeface="Arial" pitchFamily="34" charset="0"/>
              </a:rPr>
              <a:t>  </a:t>
            </a:r>
            <a:r>
              <a:rPr lang="en-US" sz="1000" b="1" dirty="0">
                <a:solidFill>
                  <a:srgbClr val="FFFFFF"/>
                </a:solidFill>
                <a:latin typeface="Arial" pitchFamily="34" charset="0"/>
                <a:ea typeface="ＭＳ Ｐゴシック"/>
                <a:cs typeface="Arial" pitchFamily="34" charset="0"/>
              </a:rPr>
              <a:t> 32   105</a:t>
            </a:r>
          </a:p>
        </p:txBody>
      </p:sp>
      <p:sp>
        <p:nvSpPr>
          <p:cNvPr id="31" name="Text Placeholder 23"/>
          <p:cNvSpPr>
            <a:spLocks noGrp="1"/>
          </p:cNvSpPr>
          <p:nvPr>
            <p:ph type="body" sz="quarter" idx="14" hasCustomPrompt="1"/>
          </p:nvPr>
        </p:nvSpPr>
        <p:spPr>
          <a:xfrm>
            <a:off x="432511" y="6995161"/>
            <a:ext cx="9173261" cy="226729"/>
          </a:xfrm>
          <a:prstGeom prst="rect">
            <a:avLst/>
          </a:prstGeom>
        </p:spPr>
        <p:txBody>
          <a:bodyPr wrap="square" anchor="b" anchorCtr="0">
            <a:spAutoFit/>
          </a:bodyPr>
          <a:lstStyle>
            <a:lvl1pPr marL="254706" indent="-254706">
              <a:spcBef>
                <a:spcPts val="0"/>
              </a:spcBef>
              <a:buFont typeface="+mj-lt"/>
              <a:buAutoNum type="arabicParenBoth"/>
              <a:defRPr sz="800" b="0" baseline="0">
                <a:latin typeface="Arial" pitchFamily="34" charset="0"/>
                <a:cs typeface="Arial" pitchFamily="34" charset="0"/>
              </a:defRPr>
            </a:lvl1pPr>
            <a:lvl2pPr>
              <a:defRPr sz="900">
                <a:latin typeface="Arial" pitchFamily="34" charset="0"/>
                <a:cs typeface="Arial" pitchFamily="34" charset="0"/>
              </a:defRPr>
            </a:lvl2pPr>
            <a:lvl3pPr>
              <a:defRPr sz="900">
                <a:latin typeface="Arial" pitchFamily="34" charset="0"/>
                <a:cs typeface="Arial" pitchFamily="34" charset="0"/>
              </a:defRPr>
            </a:lvl3pPr>
            <a:lvl4pPr>
              <a:defRPr sz="900">
                <a:latin typeface="Arial" pitchFamily="34" charset="0"/>
                <a:cs typeface="Arial" pitchFamily="34" charset="0"/>
              </a:defRPr>
            </a:lvl4pPr>
            <a:lvl5pPr>
              <a:defRPr sz="900">
                <a:latin typeface="Arial" pitchFamily="34" charset="0"/>
                <a:cs typeface="Arial" pitchFamily="34" charset="0"/>
              </a:defRPr>
            </a:lvl5pPr>
          </a:lstStyle>
          <a:p>
            <a:pPr lvl="0"/>
            <a:r>
              <a:rPr lang="en-US" dirty="0"/>
              <a:t>[Footnote]</a:t>
            </a:r>
          </a:p>
        </p:txBody>
      </p:sp>
      <p:sp>
        <p:nvSpPr>
          <p:cNvPr id="37" name="Text Placeholder 23"/>
          <p:cNvSpPr>
            <a:spLocks noGrp="1"/>
          </p:cNvSpPr>
          <p:nvPr>
            <p:ph type="body" sz="quarter" idx="17" hasCustomPrompt="1"/>
          </p:nvPr>
        </p:nvSpPr>
        <p:spPr>
          <a:xfrm>
            <a:off x="432511" y="7313287"/>
            <a:ext cx="9173261" cy="349098"/>
          </a:xfrm>
          <a:prstGeom prst="rect">
            <a:avLst/>
          </a:prstGeom>
        </p:spPr>
        <p:txBody>
          <a:bodyPr wrap="square" anchor="b" anchorCtr="0">
            <a:spAutoFit/>
          </a:bodyPr>
          <a:lstStyle>
            <a:lvl1pPr marL="0" indent="0">
              <a:spcBef>
                <a:spcPts val="0"/>
              </a:spcBef>
              <a:buFont typeface="+mj-lt"/>
              <a:buNone/>
              <a:defRPr sz="800" b="0" baseline="0">
                <a:latin typeface="Arial" pitchFamily="34" charset="0"/>
                <a:cs typeface="Arial" pitchFamily="34" charset="0"/>
              </a:defRPr>
            </a:lvl1pPr>
            <a:lvl2pPr>
              <a:defRPr sz="900">
                <a:latin typeface="Arial" pitchFamily="34" charset="0"/>
                <a:cs typeface="Arial" pitchFamily="34" charset="0"/>
              </a:defRPr>
            </a:lvl2pPr>
            <a:lvl3pPr>
              <a:defRPr sz="900">
                <a:latin typeface="Arial" pitchFamily="34" charset="0"/>
                <a:cs typeface="Arial" pitchFamily="34" charset="0"/>
              </a:defRPr>
            </a:lvl3pPr>
            <a:lvl4pPr>
              <a:defRPr sz="900">
                <a:latin typeface="Arial" pitchFamily="34" charset="0"/>
                <a:cs typeface="Arial" pitchFamily="34" charset="0"/>
              </a:defRPr>
            </a:lvl4pPr>
            <a:lvl5pPr>
              <a:defRPr sz="900">
                <a:latin typeface="Arial" pitchFamily="34" charset="0"/>
                <a:cs typeface="Arial" pitchFamily="34" charset="0"/>
              </a:defRPr>
            </a:lvl5pPr>
          </a:lstStyle>
          <a:p>
            <a:pPr lvl="0"/>
            <a:r>
              <a:rPr lang="en-US" dirty="0"/>
              <a:t>Source: </a:t>
            </a:r>
          </a:p>
          <a:p>
            <a:pPr lvl="0"/>
            <a:r>
              <a:rPr lang="en-US" dirty="0"/>
              <a:t>(1)         [Footnote]</a:t>
            </a:r>
          </a:p>
        </p:txBody>
      </p:sp>
    </p:spTree>
    <p:extLst>
      <p:ext uri="{BB962C8B-B14F-4D97-AF65-F5344CB8AC3E}">
        <p14:creationId xmlns:p14="http://schemas.microsoft.com/office/powerpoint/2010/main" val="1133716601"/>
      </p:ext>
    </p:extLst>
  </p:cSld>
  <p:clrMapOvr>
    <a:masterClrMapping/>
  </p:clrMapOvr>
  <p:extLst>
    <p:ext uri="{DCECCB84-F9BA-43D5-87BE-67443E8EF086}">
      <p15:sldGuideLst xmlns:p15="http://schemas.microsoft.com/office/powerpoint/2012/main">
        <p15:guide id="1" orient="horz" pos="720">
          <p15:clr>
            <a:srgbClr val="FBAE40"/>
          </p15:clr>
        </p15:guide>
        <p15:guide id="2" orient="horz" pos="936">
          <p15:clr>
            <a:srgbClr val="FBAE40"/>
          </p15:clr>
        </p15:guide>
        <p15:guide id="3" pos="5496">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Section Header">
    <p:bg>
      <p:bgPr>
        <a:solidFill>
          <a:schemeClr val="bg1"/>
        </a:solidFill>
        <a:effectLst/>
      </p:bgPr>
    </p:bg>
    <p:spTree>
      <p:nvGrpSpPr>
        <p:cNvPr id="1" name=""/>
        <p:cNvGrpSpPr/>
        <p:nvPr/>
      </p:nvGrpSpPr>
      <p:grpSpPr>
        <a:xfrm>
          <a:off x="0" y="0"/>
          <a:ext cx="0" cy="0"/>
          <a:chOff x="0" y="0"/>
          <a:chExt cx="0" cy="0"/>
        </a:xfrm>
      </p:grpSpPr>
      <p:sp>
        <p:nvSpPr>
          <p:cNvPr id="17" name="Text Placeholder 18"/>
          <p:cNvSpPr>
            <a:spLocks noGrp="1"/>
          </p:cNvSpPr>
          <p:nvPr>
            <p:ph type="body" sz="quarter" idx="11" hasCustomPrompt="1"/>
          </p:nvPr>
        </p:nvSpPr>
        <p:spPr>
          <a:xfrm>
            <a:off x="432511" y="3453469"/>
            <a:ext cx="9062618" cy="488339"/>
          </a:xfrm>
          <a:prstGeom prst="rect">
            <a:avLst/>
          </a:prstGeom>
        </p:spPr>
        <p:txBody>
          <a:bodyPr wrap="square" anchor="b" anchorCtr="0">
            <a:spAutoFit/>
          </a:bodyPr>
          <a:lstStyle>
            <a:lvl1pPr>
              <a:spcBef>
                <a:spcPts val="0"/>
              </a:spcBef>
              <a:buNone/>
              <a:defRPr lang="en-US" sz="2500" b="1" kern="1200" baseline="0" dirty="0">
                <a:solidFill>
                  <a:schemeClr val="tx1"/>
                </a:solidFill>
                <a:latin typeface="Arial" pitchFamily="34" charset="0"/>
                <a:ea typeface="+mn-ea"/>
                <a:cs typeface="+mn-cs"/>
              </a:defRPr>
            </a:lvl1pPr>
          </a:lstStyle>
          <a:p>
            <a:pPr marL="0" lvl="0" indent="0" algn="l" defTabSz="1018824" rtl="0" eaLnBrk="1" latinLnBrk="0" hangingPunct="1">
              <a:spcBef>
                <a:spcPct val="20000"/>
              </a:spcBef>
              <a:buFont typeface="Arial" pitchFamily="34" charset="0"/>
              <a:buNone/>
            </a:pPr>
            <a:r>
              <a:rPr lang="en-US" dirty="0"/>
              <a:t>[Section Title]</a:t>
            </a:r>
          </a:p>
        </p:txBody>
      </p:sp>
      <p:cxnSp>
        <p:nvCxnSpPr>
          <p:cNvPr id="3" name="Straight Connector 2"/>
          <p:cNvCxnSpPr/>
          <p:nvPr userDrawn="1"/>
        </p:nvCxnSpPr>
        <p:spPr>
          <a:xfrm flipH="1">
            <a:off x="435864" y="3947162"/>
            <a:ext cx="9153144" cy="0"/>
          </a:xfrm>
          <a:prstGeom prst="line">
            <a:avLst/>
          </a:prstGeom>
          <a:ln w="19050">
            <a:solidFill>
              <a:srgbClr val="012069"/>
            </a:solidFill>
          </a:ln>
        </p:spPr>
        <p:style>
          <a:lnRef idx="1">
            <a:schemeClr val="accent1"/>
          </a:lnRef>
          <a:fillRef idx="0">
            <a:schemeClr val="accent1"/>
          </a:fillRef>
          <a:effectRef idx="0">
            <a:schemeClr val="accent1"/>
          </a:effectRef>
          <a:fontRef idx="minor">
            <a:schemeClr val="tx1"/>
          </a:fontRef>
        </p:style>
      </p:cxnSp>
      <p:pic>
        <p:nvPicPr>
          <p:cNvPr id="5" name="docs-internal-guid-682bf152-06b">
            <a:extLst>
              <a:ext uri="{FF2B5EF4-FFF2-40B4-BE49-F238E27FC236}">
                <a16:creationId xmlns:a16="http://schemas.microsoft.com/office/drawing/2014/main" id="{00000000-0008-0000-0000-00000B04000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49718" y="6289470"/>
            <a:ext cx="2130163" cy="1164079"/>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10704853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able of Contents">
    <p:bg>
      <p:bgPr>
        <a:solidFill>
          <a:schemeClr val="bg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6" hasCustomPrompt="1"/>
          </p:nvPr>
        </p:nvSpPr>
        <p:spPr>
          <a:xfrm>
            <a:off x="1266217" y="2573147"/>
            <a:ext cx="7585710" cy="1388957"/>
          </a:xfrm>
        </p:spPr>
        <p:txBody>
          <a:bodyPr anchor="b" anchorCtr="0">
            <a:noAutofit/>
          </a:bodyPr>
          <a:lstStyle>
            <a:lvl1pPr marL="445736" indent="-445736">
              <a:buFont typeface="+mj-lt"/>
              <a:buAutoNum type="romanUcPeriod"/>
              <a:defRPr b="1"/>
            </a:lvl1pPr>
            <a:lvl2pPr marL="815060" indent="-305647">
              <a:buSzPct val="100000"/>
              <a:buFont typeface="+mj-lt"/>
              <a:buAutoNum type="alphaUcPeriod"/>
              <a:defRPr b="1"/>
            </a:lvl2pPr>
            <a:lvl3pPr marL="1018824" indent="-152824">
              <a:buSzPct val="100000"/>
              <a:buFont typeface="+mj-lt"/>
              <a:buAutoNum type="arabicPeriod"/>
              <a:defRPr b="1"/>
            </a:lvl3pPr>
            <a:lvl4pPr marL="2101325" indent="-573089">
              <a:buFont typeface="+mj-lt"/>
              <a:buAutoNum type="romanUcPeriod"/>
              <a:defRPr b="1"/>
            </a:lvl4pPr>
            <a:lvl5pPr marL="2610738" indent="-573089">
              <a:buFont typeface="+mj-lt"/>
              <a:buAutoNum type="romanUcPeriod"/>
              <a:defRPr b="1"/>
            </a:lvl5pPr>
          </a:lstStyle>
          <a:p>
            <a:pPr lvl="0"/>
            <a:r>
              <a:rPr lang="en-US" dirty="0"/>
              <a:t>Enter Section Title</a:t>
            </a:r>
          </a:p>
          <a:p>
            <a:pPr lvl="1"/>
            <a:r>
              <a:rPr lang="en-US" dirty="0"/>
              <a:t>Second level</a:t>
            </a:r>
          </a:p>
          <a:p>
            <a:pPr lvl="2"/>
            <a:r>
              <a:rPr lang="en-US" dirty="0"/>
              <a:t>Third level</a:t>
            </a:r>
          </a:p>
        </p:txBody>
      </p:sp>
      <p:sp>
        <p:nvSpPr>
          <p:cNvPr id="9" name="Title 8"/>
          <p:cNvSpPr>
            <a:spLocks noGrp="1"/>
          </p:cNvSpPr>
          <p:nvPr>
            <p:ph type="title"/>
          </p:nvPr>
        </p:nvSpPr>
        <p:spPr>
          <a:xfrm>
            <a:off x="434817" y="311257"/>
            <a:ext cx="9052560" cy="492972"/>
          </a:xfrm>
        </p:spPr>
        <p:txBody>
          <a:bodyPr/>
          <a:lstStyle>
            <a:lvl1pPr>
              <a:defRPr>
                <a:solidFill>
                  <a:schemeClr val="tx1"/>
                </a:solidFill>
              </a:defRPr>
            </a:lvl1pPr>
          </a:lstStyle>
          <a:p>
            <a:r>
              <a:rPr lang="en-US"/>
              <a:t>Click to edit Master title style</a:t>
            </a:r>
            <a:endParaRPr lang="en-US" dirty="0"/>
          </a:p>
        </p:txBody>
      </p:sp>
      <p:cxnSp>
        <p:nvCxnSpPr>
          <p:cNvPr id="3" name="Straight Connector 2"/>
          <p:cNvCxnSpPr/>
          <p:nvPr userDrawn="1"/>
        </p:nvCxnSpPr>
        <p:spPr>
          <a:xfrm>
            <a:off x="452628" y="807365"/>
            <a:ext cx="9153144" cy="0"/>
          </a:xfrm>
          <a:prstGeom prst="line">
            <a:avLst/>
          </a:prstGeom>
          <a:ln w="19050">
            <a:solidFill>
              <a:srgbClr val="012069"/>
            </a:solidFill>
          </a:ln>
        </p:spPr>
        <p:style>
          <a:lnRef idx="1">
            <a:schemeClr val="accent1"/>
          </a:lnRef>
          <a:fillRef idx="0">
            <a:schemeClr val="accent1"/>
          </a:fillRef>
          <a:effectRef idx="0">
            <a:schemeClr val="accent1"/>
          </a:effectRef>
          <a:fontRef idx="minor">
            <a:schemeClr val="tx1"/>
          </a:fontRef>
        </p:style>
      </p:cxnSp>
      <p:pic>
        <p:nvPicPr>
          <p:cNvPr id="7" name="docs-internal-guid-682bf152-06b">
            <a:extLst>
              <a:ext uri="{FF2B5EF4-FFF2-40B4-BE49-F238E27FC236}">
                <a16:creationId xmlns:a16="http://schemas.microsoft.com/office/drawing/2014/main" id="{00000000-0008-0000-0000-00000B04000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49718" y="6289470"/>
            <a:ext cx="2130163" cy="1164079"/>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36454359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solidFill>
        <a:effectLst/>
      </p:bgPr>
    </p:bg>
    <p:spTree>
      <p:nvGrpSpPr>
        <p:cNvPr id="1" name=""/>
        <p:cNvGrpSpPr/>
        <p:nvPr/>
      </p:nvGrpSpPr>
      <p:grpSpPr>
        <a:xfrm>
          <a:off x="0" y="0"/>
          <a:ext cx="0" cy="0"/>
          <a:chOff x="0" y="0"/>
          <a:chExt cx="0" cy="0"/>
        </a:xfrm>
      </p:grpSpPr>
      <p:sp>
        <p:nvSpPr>
          <p:cNvPr id="17" name="Text Placeholder 18"/>
          <p:cNvSpPr>
            <a:spLocks noGrp="1"/>
          </p:cNvSpPr>
          <p:nvPr>
            <p:ph type="body" sz="quarter" idx="11" hasCustomPrompt="1"/>
          </p:nvPr>
        </p:nvSpPr>
        <p:spPr>
          <a:xfrm>
            <a:off x="432511" y="3453469"/>
            <a:ext cx="9062618" cy="488339"/>
          </a:xfrm>
          <a:prstGeom prst="rect">
            <a:avLst/>
          </a:prstGeom>
        </p:spPr>
        <p:txBody>
          <a:bodyPr wrap="square" anchor="b" anchorCtr="0">
            <a:spAutoFit/>
          </a:bodyPr>
          <a:lstStyle>
            <a:lvl1pPr>
              <a:spcBef>
                <a:spcPts val="0"/>
              </a:spcBef>
              <a:buNone/>
              <a:defRPr lang="en-US" sz="2500" b="1" kern="1200" baseline="0" dirty="0">
                <a:solidFill>
                  <a:schemeClr val="tx1"/>
                </a:solidFill>
                <a:latin typeface="Arial" pitchFamily="34" charset="0"/>
                <a:ea typeface="+mn-ea"/>
                <a:cs typeface="+mn-cs"/>
              </a:defRPr>
            </a:lvl1pPr>
          </a:lstStyle>
          <a:p>
            <a:pPr marL="0" lvl="0" indent="0" algn="l" defTabSz="1018824" rtl="0" eaLnBrk="1" latinLnBrk="0" hangingPunct="1">
              <a:spcBef>
                <a:spcPct val="20000"/>
              </a:spcBef>
              <a:buFont typeface="Arial" pitchFamily="34" charset="0"/>
              <a:buNone/>
            </a:pPr>
            <a:r>
              <a:rPr lang="en-US" dirty="0"/>
              <a:t>[Section Title]</a:t>
            </a:r>
          </a:p>
        </p:txBody>
      </p:sp>
      <p:cxnSp>
        <p:nvCxnSpPr>
          <p:cNvPr id="3" name="Straight Connector 2"/>
          <p:cNvCxnSpPr/>
          <p:nvPr userDrawn="1"/>
        </p:nvCxnSpPr>
        <p:spPr>
          <a:xfrm flipH="1">
            <a:off x="435864" y="3947162"/>
            <a:ext cx="9153144" cy="0"/>
          </a:xfrm>
          <a:prstGeom prst="line">
            <a:avLst/>
          </a:prstGeom>
          <a:ln w="19050">
            <a:solidFill>
              <a:srgbClr val="012069"/>
            </a:solidFill>
          </a:ln>
        </p:spPr>
        <p:style>
          <a:lnRef idx="1">
            <a:schemeClr val="accent1"/>
          </a:lnRef>
          <a:fillRef idx="0">
            <a:schemeClr val="accent1"/>
          </a:fillRef>
          <a:effectRef idx="0">
            <a:schemeClr val="accent1"/>
          </a:effectRef>
          <a:fontRef idx="minor">
            <a:schemeClr val="tx1"/>
          </a:fontRef>
        </p:style>
      </p:cxnSp>
      <p:pic>
        <p:nvPicPr>
          <p:cNvPr id="5" name="docs-internal-guid-682bf152-06b">
            <a:extLst>
              <a:ext uri="{FF2B5EF4-FFF2-40B4-BE49-F238E27FC236}">
                <a16:creationId xmlns:a16="http://schemas.microsoft.com/office/drawing/2014/main" id="{00000000-0008-0000-0000-00000B04000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49718" y="6289470"/>
            <a:ext cx="2130163" cy="1164079"/>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21763594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ubsection Header">
    <p:bg>
      <p:bgPr>
        <a:solidFill>
          <a:schemeClr val="bg1"/>
        </a:solidFill>
        <a:effectLst/>
      </p:bgPr>
    </p:bg>
    <p:spTree>
      <p:nvGrpSpPr>
        <p:cNvPr id="1" name=""/>
        <p:cNvGrpSpPr/>
        <p:nvPr/>
      </p:nvGrpSpPr>
      <p:grpSpPr>
        <a:xfrm>
          <a:off x="0" y="0"/>
          <a:ext cx="0" cy="0"/>
          <a:chOff x="0" y="0"/>
          <a:chExt cx="0" cy="0"/>
        </a:xfrm>
      </p:grpSpPr>
      <p:sp>
        <p:nvSpPr>
          <p:cNvPr id="11" name="Text Placeholder 18"/>
          <p:cNvSpPr>
            <a:spLocks noGrp="1"/>
          </p:cNvSpPr>
          <p:nvPr>
            <p:ph type="body" sz="quarter" idx="11" hasCustomPrompt="1"/>
          </p:nvPr>
        </p:nvSpPr>
        <p:spPr>
          <a:xfrm>
            <a:off x="432511" y="3453469"/>
            <a:ext cx="9062618" cy="488339"/>
          </a:xfrm>
          <a:prstGeom prst="rect">
            <a:avLst/>
          </a:prstGeom>
        </p:spPr>
        <p:txBody>
          <a:bodyPr wrap="square" anchor="b" anchorCtr="0">
            <a:spAutoFit/>
          </a:bodyPr>
          <a:lstStyle>
            <a:lvl1pPr>
              <a:spcBef>
                <a:spcPts val="0"/>
              </a:spcBef>
              <a:buNone/>
              <a:defRPr lang="en-US" sz="2500" b="0" i="1" kern="1200" baseline="0" dirty="0">
                <a:solidFill>
                  <a:schemeClr val="tx1"/>
                </a:solidFill>
                <a:latin typeface="Arial" pitchFamily="34" charset="0"/>
                <a:ea typeface="+mn-ea"/>
                <a:cs typeface="+mn-cs"/>
              </a:defRPr>
            </a:lvl1pPr>
          </a:lstStyle>
          <a:p>
            <a:pPr marL="0" lvl="0" indent="0" algn="l" defTabSz="1018824" rtl="0" eaLnBrk="1" latinLnBrk="0" hangingPunct="1">
              <a:spcBef>
                <a:spcPct val="20000"/>
              </a:spcBef>
              <a:buFont typeface="Arial" pitchFamily="34" charset="0"/>
              <a:buNone/>
            </a:pPr>
            <a:r>
              <a:rPr lang="en-US" dirty="0"/>
              <a:t>[Subsection Title]</a:t>
            </a:r>
          </a:p>
        </p:txBody>
      </p:sp>
      <p:cxnSp>
        <p:nvCxnSpPr>
          <p:cNvPr id="5" name="Straight Connector 4"/>
          <p:cNvCxnSpPr/>
          <p:nvPr userDrawn="1"/>
        </p:nvCxnSpPr>
        <p:spPr>
          <a:xfrm flipH="1">
            <a:off x="435864" y="3947162"/>
            <a:ext cx="9153144" cy="0"/>
          </a:xfrm>
          <a:prstGeom prst="line">
            <a:avLst/>
          </a:prstGeom>
          <a:ln w="19050">
            <a:solidFill>
              <a:srgbClr val="012069"/>
            </a:solidFill>
          </a:ln>
        </p:spPr>
        <p:style>
          <a:lnRef idx="1">
            <a:schemeClr val="accent1"/>
          </a:lnRef>
          <a:fillRef idx="0">
            <a:schemeClr val="accent1"/>
          </a:fillRef>
          <a:effectRef idx="0">
            <a:schemeClr val="accent1"/>
          </a:effectRef>
          <a:fontRef idx="minor">
            <a:schemeClr val="tx1"/>
          </a:fontRef>
        </p:style>
      </p:cxnSp>
      <p:pic>
        <p:nvPicPr>
          <p:cNvPr id="6" name="docs-internal-guid-682bf152-06b">
            <a:extLst>
              <a:ext uri="{FF2B5EF4-FFF2-40B4-BE49-F238E27FC236}">
                <a16:creationId xmlns:a16="http://schemas.microsoft.com/office/drawing/2014/main" id="{00000000-0008-0000-0000-00000B04000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49718" y="6289470"/>
            <a:ext cx="2130163" cy="1164079"/>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2920766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502920" y="7203864"/>
            <a:ext cx="2346960" cy="413808"/>
          </a:xfrm>
          <a:prstGeom prst="rect">
            <a:avLst/>
          </a:prstGeom>
        </p:spPr>
        <p:txBody>
          <a:bodyPr lIns="101882" tIns="50941" rIns="101882" bIns="50941"/>
          <a:lstStyle>
            <a:lvl1pPr>
              <a:defRPr>
                <a:latin typeface="Arial" panose="020B0604020202020204" pitchFamily="34" charset="0"/>
                <a:cs typeface="Arial" panose="020B0604020202020204" pitchFamily="34" charset="0"/>
              </a:defRPr>
            </a:lvl1pPr>
          </a:lstStyle>
          <a:p>
            <a:fld id="{DE346467-1435-4BC3-9B55-95663E9128AF}" type="datetimeFigureOut">
              <a:rPr lang="en-US" smtClean="0"/>
              <a:pPr/>
              <a:t>10/19/21</a:t>
            </a:fld>
            <a:endParaRPr lang="en-US"/>
          </a:p>
        </p:txBody>
      </p:sp>
      <p:sp>
        <p:nvSpPr>
          <p:cNvPr id="3" name="Footer Placeholder 2"/>
          <p:cNvSpPr>
            <a:spLocks noGrp="1"/>
          </p:cNvSpPr>
          <p:nvPr>
            <p:ph type="ftr" sz="quarter" idx="11"/>
          </p:nvPr>
        </p:nvSpPr>
        <p:spPr>
          <a:xfrm>
            <a:off x="3436620" y="7203864"/>
            <a:ext cx="3185160" cy="413808"/>
          </a:xfrm>
          <a:prstGeom prst="rect">
            <a:avLst/>
          </a:prstGeom>
        </p:spPr>
        <p:txBody>
          <a:bodyPr lIns="101882" tIns="50941" rIns="101882" bIns="50941"/>
          <a:lstStyle>
            <a:lvl1pPr>
              <a:defRPr>
                <a:latin typeface="Arial" panose="020B0604020202020204" pitchFamily="34" charset="0"/>
                <a:cs typeface="Arial" panose="020B0604020202020204" pitchFamily="34" charset="0"/>
              </a:defRPr>
            </a:lvl1pPr>
          </a:lstStyle>
          <a:p>
            <a:endParaRPr lang="en-US"/>
          </a:p>
        </p:txBody>
      </p:sp>
      <p:sp>
        <p:nvSpPr>
          <p:cNvPr id="4" name="Slide Number Placeholder 3"/>
          <p:cNvSpPr>
            <a:spLocks noGrp="1"/>
          </p:cNvSpPr>
          <p:nvPr>
            <p:ph type="sldNum" sz="quarter" idx="12"/>
          </p:nvPr>
        </p:nvSpPr>
        <p:spPr>
          <a:xfrm>
            <a:off x="7208520" y="7203864"/>
            <a:ext cx="2346960" cy="413808"/>
          </a:xfrm>
          <a:prstGeom prst="rect">
            <a:avLst/>
          </a:prstGeom>
        </p:spPr>
        <p:txBody>
          <a:bodyPr lIns="101882" tIns="50941" rIns="101882" bIns="50941"/>
          <a:lstStyle>
            <a:lvl1pPr>
              <a:defRPr>
                <a:latin typeface="Arial" panose="020B0604020202020204" pitchFamily="34" charset="0"/>
                <a:cs typeface="Arial" panose="020B0604020202020204" pitchFamily="34" charset="0"/>
              </a:defRPr>
            </a:lvl1pPr>
          </a:lstStyle>
          <a:p>
            <a:fld id="{CF67A71A-8795-4CE5-9966-CDD4C11F71D2}" type="slidenum">
              <a:rPr lang="en-US" smtClean="0"/>
              <a:pPr/>
              <a:t>‹#›</a:t>
            </a:fld>
            <a:endParaRPr lang="en-US"/>
          </a:p>
        </p:txBody>
      </p:sp>
      <p:pic>
        <p:nvPicPr>
          <p:cNvPr id="5" name="docs-internal-guid-682bf152-06b">
            <a:extLst>
              <a:ext uri="{FF2B5EF4-FFF2-40B4-BE49-F238E27FC236}">
                <a16:creationId xmlns:a16="http://schemas.microsoft.com/office/drawing/2014/main" id="{00000000-0008-0000-0000-00000B04000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49718" y="6289470"/>
            <a:ext cx="2130163" cy="1164079"/>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223150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One Object Full page">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2" name="Text Placeholder 21"/>
          <p:cNvSpPr>
            <a:spLocks noGrp="1"/>
          </p:cNvSpPr>
          <p:nvPr>
            <p:ph type="body" sz="quarter" idx="13"/>
          </p:nvPr>
        </p:nvSpPr>
        <p:spPr>
          <a:xfrm>
            <a:off x="432512" y="820421"/>
            <a:ext cx="9152079" cy="464185"/>
          </a:xfrm>
          <a:prstGeom prst="rect">
            <a:avLst/>
          </a:prstGeom>
        </p:spPr>
        <p:txBody>
          <a:bodyPr tIns="155448" anchor="t" anchorCtr="0">
            <a:noAutofit/>
          </a:bodyPr>
          <a:lstStyle>
            <a:lvl1pPr marL="0" indent="0" algn="l" rtl="0" eaLnBrk="0" fontAlgn="base" hangingPunct="0">
              <a:lnSpc>
                <a:spcPct val="100000"/>
              </a:lnSpc>
              <a:spcBef>
                <a:spcPts val="1114"/>
              </a:spcBef>
              <a:spcAft>
                <a:spcPct val="0"/>
              </a:spcAft>
              <a:buClrTx/>
              <a:buSzPct val="100000"/>
              <a:buFontTx/>
              <a:buNone/>
              <a:defRPr lang="en-US" sz="1800" i="1" kern="1200" baseline="0" dirty="0" smtClean="0">
                <a:solidFill>
                  <a:schemeClr val="tx1"/>
                </a:solidFill>
                <a:latin typeface="Arial" pitchFamily="34" charset="0"/>
                <a:ea typeface="+mn-ea"/>
                <a:cs typeface="+mn-cs"/>
              </a:defRPr>
            </a:lvl1pPr>
            <a:lvl2pPr marL="636765" indent="-254706" algn="l" rtl="0" eaLnBrk="0" fontAlgn="base" hangingPunct="0">
              <a:lnSpc>
                <a:spcPct val="100000"/>
              </a:lnSpc>
              <a:spcBef>
                <a:spcPts val="1114"/>
              </a:spcBef>
              <a:spcAft>
                <a:spcPct val="0"/>
              </a:spcAft>
              <a:buClrTx/>
              <a:buSzPct val="100000"/>
              <a:defRPr lang="en-US" sz="1300" kern="1200" baseline="0" dirty="0" smtClean="0">
                <a:solidFill>
                  <a:schemeClr val="tx1"/>
                </a:solidFill>
                <a:latin typeface="Arial" pitchFamily="34" charset="0"/>
                <a:ea typeface="+mn-ea"/>
                <a:cs typeface="+mn-cs"/>
              </a:defRPr>
            </a:lvl2pPr>
            <a:lvl3pPr marL="1018824" indent="-254706" algn="l" rtl="0" eaLnBrk="0" fontAlgn="base" hangingPunct="0">
              <a:lnSpc>
                <a:spcPct val="100000"/>
              </a:lnSpc>
              <a:spcBef>
                <a:spcPts val="1114"/>
              </a:spcBef>
              <a:spcAft>
                <a:spcPct val="0"/>
              </a:spcAft>
              <a:buClrTx/>
              <a:buSzPct val="100000"/>
              <a:buFont typeface="Courier New" pitchFamily="49" charset="0"/>
              <a:buChar char="o"/>
              <a:defRPr lang="en-US" sz="1200" kern="1200" baseline="0" dirty="0" smtClean="0">
                <a:solidFill>
                  <a:schemeClr val="tx1"/>
                </a:solidFill>
                <a:latin typeface="Arial" pitchFamily="34" charset="0"/>
                <a:ea typeface="+mn-ea"/>
                <a:cs typeface="+mn-cs"/>
              </a:defRPr>
            </a:lvl3pPr>
            <a:lvl4pPr marL="1400884" indent="-254706" algn="l" rtl="0" eaLnBrk="0" fontAlgn="base" hangingPunct="0">
              <a:lnSpc>
                <a:spcPct val="100000"/>
              </a:lnSpc>
              <a:spcBef>
                <a:spcPts val="1114"/>
              </a:spcBef>
              <a:spcAft>
                <a:spcPct val="0"/>
              </a:spcAft>
              <a:buClrTx/>
              <a:buSzPct val="100000"/>
              <a:buFont typeface="Wingdings" pitchFamily="2" charset="2"/>
              <a:buChar char="§"/>
              <a:defRPr lang="en-US" sz="1100" kern="1200" baseline="0" dirty="0" smtClean="0">
                <a:solidFill>
                  <a:schemeClr val="tx1"/>
                </a:solidFill>
                <a:latin typeface="Arial" pitchFamily="34" charset="0"/>
                <a:ea typeface="+mn-ea"/>
                <a:cs typeface="+mn-cs"/>
              </a:defRPr>
            </a:lvl4pPr>
            <a:lvl5pPr marL="1782943" indent="-254706" algn="l" rtl="0" eaLnBrk="0" fontAlgn="base" hangingPunct="0">
              <a:lnSpc>
                <a:spcPct val="100000"/>
              </a:lnSpc>
              <a:spcBef>
                <a:spcPts val="1114"/>
              </a:spcBef>
              <a:spcAft>
                <a:spcPct val="0"/>
              </a:spcAft>
              <a:buClrTx/>
              <a:buSzPct val="100000"/>
              <a:buFont typeface="Arial" pitchFamily="34" charset="0"/>
              <a:buChar char="–"/>
              <a:defRPr lang="en-US" sz="1000" kern="1200" baseline="0" dirty="0">
                <a:solidFill>
                  <a:schemeClr val="tx1"/>
                </a:solidFill>
                <a:latin typeface="Arial" pitchFamily="34" charset="0"/>
                <a:ea typeface="+mn-ea"/>
                <a:cs typeface="+mn-cs"/>
              </a:defRPr>
            </a:lvl5pPr>
          </a:lstStyle>
          <a:p>
            <a:pPr lvl="0"/>
            <a:r>
              <a:rPr lang="en-US" dirty="0"/>
              <a:t>Click to edit Master text styles</a:t>
            </a:r>
          </a:p>
        </p:txBody>
      </p:sp>
      <p:sp>
        <p:nvSpPr>
          <p:cNvPr id="24" name="Text Placeholder 23"/>
          <p:cNvSpPr>
            <a:spLocks noGrp="1"/>
          </p:cNvSpPr>
          <p:nvPr>
            <p:ph type="body" sz="quarter" idx="14" hasCustomPrompt="1"/>
          </p:nvPr>
        </p:nvSpPr>
        <p:spPr>
          <a:xfrm>
            <a:off x="432511" y="6995161"/>
            <a:ext cx="9164879" cy="226729"/>
          </a:xfrm>
          <a:prstGeom prst="rect">
            <a:avLst/>
          </a:prstGeom>
        </p:spPr>
        <p:txBody>
          <a:bodyPr wrap="square" anchor="b" anchorCtr="0">
            <a:spAutoFit/>
          </a:bodyPr>
          <a:lstStyle>
            <a:lvl1pPr marL="254706" indent="-254706">
              <a:spcBef>
                <a:spcPts val="0"/>
              </a:spcBef>
              <a:buFont typeface="+mj-lt"/>
              <a:buAutoNum type="arabicParenBoth"/>
              <a:defRPr sz="800" b="0" baseline="0">
                <a:latin typeface="Arial" pitchFamily="34" charset="0"/>
                <a:cs typeface="Arial" pitchFamily="34" charset="0"/>
              </a:defRPr>
            </a:lvl1pPr>
            <a:lvl2pPr>
              <a:defRPr sz="900">
                <a:latin typeface="Arial" pitchFamily="34" charset="0"/>
                <a:cs typeface="Arial" pitchFamily="34" charset="0"/>
              </a:defRPr>
            </a:lvl2pPr>
            <a:lvl3pPr>
              <a:defRPr sz="900">
                <a:latin typeface="Arial" pitchFamily="34" charset="0"/>
                <a:cs typeface="Arial" pitchFamily="34" charset="0"/>
              </a:defRPr>
            </a:lvl3pPr>
            <a:lvl4pPr>
              <a:defRPr sz="900">
                <a:latin typeface="Arial" pitchFamily="34" charset="0"/>
                <a:cs typeface="Arial" pitchFamily="34" charset="0"/>
              </a:defRPr>
            </a:lvl4pPr>
            <a:lvl5pPr>
              <a:defRPr sz="900">
                <a:latin typeface="Arial" pitchFamily="34" charset="0"/>
                <a:cs typeface="Arial" pitchFamily="34" charset="0"/>
              </a:defRPr>
            </a:lvl5pPr>
          </a:lstStyle>
          <a:p>
            <a:pPr lvl="0"/>
            <a:r>
              <a:rPr lang="en-US" dirty="0"/>
              <a:t>[Footnote]</a:t>
            </a:r>
          </a:p>
        </p:txBody>
      </p:sp>
      <p:sp>
        <p:nvSpPr>
          <p:cNvPr id="10" name="Title 9"/>
          <p:cNvSpPr>
            <a:spLocks noGrp="1"/>
          </p:cNvSpPr>
          <p:nvPr>
            <p:ph type="title"/>
          </p:nvPr>
        </p:nvSpPr>
        <p:spPr>
          <a:xfrm>
            <a:off x="434817" y="259080"/>
            <a:ext cx="9162573" cy="518160"/>
          </a:xfrm>
          <a:prstGeom prst="rect">
            <a:avLst/>
          </a:prstGeom>
        </p:spPr>
        <p:txBody>
          <a:bodyPr anchor="b" anchorCtr="0"/>
          <a:lstStyle>
            <a:lvl1pPr algn="l">
              <a:defRPr sz="2200" b="1">
                <a:solidFill>
                  <a:schemeClr val="tx1"/>
                </a:solidFill>
                <a:latin typeface="Arial" pitchFamily="34" charset="0"/>
                <a:cs typeface="Arial" pitchFamily="34" charset="0"/>
              </a:defRPr>
            </a:lvl1pPr>
          </a:lstStyle>
          <a:p>
            <a:r>
              <a:rPr lang="en-US" dirty="0"/>
              <a:t>Click to edit Master title style</a:t>
            </a:r>
          </a:p>
        </p:txBody>
      </p:sp>
      <p:sp>
        <p:nvSpPr>
          <p:cNvPr id="13" name="Content Placeholder 2"/>
          <p:cNvSpPr>
            <a:spLocks noGrp="1"/>
          </p:cNvSpPr>
          <p:nvPr>
            <p:ph idx="1"/>
          </p:nvPr>
        </p:nvSpPr>
        <p:spPr>
          <a:xfrm>
            <a:off x="432511" y="1399033"/>
            <a:ext cx="9164879" cy="5596128"/>
          </a:xfrm>
          <a:prstGeom prst="rect">
            <a:avLst/>
          </a:prstGeom>
        </p:spPr>
        <p:txBody>
          <a:bodyPr/>
          <a:lstStyle>
            <a:lvl1pPr marL="152824" indent="-152824">
              <a:defRPr sz="1600">
                <a:latin typeface="Arial" panose="020B0604020202020204" pitchFamily="34" charset="0"/>
                <a:cs typeface="Arial" panose="020B0604020202020204" pitchFamily="34" charset="0"/>
              </a:defRPr>
            </a:lvl1pPr>
            <a:lvl2pPr marL="407530">
              <a:defRPr sz="1600">
                <a:latin typeface="Arial" panose="020B0604020202020204" pitchFamily="34" charset="0"/>
                <a:cs typeface="Arial" panose="020B0604020202020204" pitchFamily="34" charset="0"/>
              </a:defRPr>
            </a:lvl2pPr>
            <a:lvl3pPr marL="611295">
              <a:defRPr sz="1600">
                <a:latin typeface="Arial" panose="020B0604020202020204" pitchFamily="34" charset="0"/>
                <a:cs typeface="Arial" panose="020B0604020202020204" pitchFamily="34" charset="0"/>
              </a:defRPr>
            </a:lvl3pPr>
            <a:lvl4pPr>
              <a:defRPr sz="16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4"/>
          <p:cNvSpPr>
            <a:spLocks noGrp="1"/>
          </p:cNvSpPr>
          <p:nvPr>
            <p:ph type="body" sz="quarter" idx="15" hasCustomPrompt="1"/>
          </p:nvPr>
        </p:nvSpPr>
        <p:spPr>
          <a:xfrm>
            <a:off x="3867072" y="83695"/>
            <a:ext cx="2324259" cy="321306"/>
          </a:xfrm>
        </p:spPr>
        <p:txBody>
          <a:bodyPr>
            <a:normAutofit/>
          </a:bodyPr>
          <a:lstStyle>
            <a:lvl1pPr marL="0" indent="0" algn="ctr">
              <a:buNone/>
              <a:defRPr sz="1200" b="0"/>
            </a:lvl1pPr>
          </a:lstStyle>
          <a:p>
            <a:pPr lvl="0"/>
            <a:r>
              <a:rPr lang="en-US" dirty="0"/>
              <a:t>(optional) CONFIDENTIAL</a:t>
            </a:r>
          </a:p>
        </p:txBody>
      </p:sp>
      <p:sp>
        <p:nvSpPr>
          <p:cNvPr id="12" name="Text Placeholder 4"/>
          <p:cNvSpPr>
            <a:spLocks noGrp="1"/>
          </p:cNvSpPr>
          <p:nvPr>
            <p:ph type="body" sz="quarter" idx="16" hasCustomPrompt="1"/>
          </p:nvPr>
        </p:nvSpPr>
        <p:spPr>
          <a:xfrm>
            <a:off x="7260333" y="357508"/>
            <a:ext cx="2324259" cy="321306"/>
          </a:xfrm>
        </p:spPr>
        <p:txBody>
          <a:bodyPr anchor="b" anchorCtr="0">
            <a:normAutofit/>
          </a:bodyPr>
          <a:lstStyle>
            <a:lvl1pPr marL="0" indent="0" algn="r">
              <a:buNone/>
              <a:defRPr sz="1300" b="0"/>
            </a:lvl1pPr>
          </a:lstStyle>
          <a:p>
            <a:pPr lvl="0"/>
            <a:r>
              <a:rPr lang="en-US" dirty="0"/>
              <a:t>(optional) SECTION TITLE</a:t>
            </a:r>
          </a:p>
        </p:txBody>
      </p:sp>
      <p:sp>
        <p:nvSpPr>
          <p:cNvPr id="9" name="Rectangle 10"/>
          <p:cNvSpPr>
            <a:spLocks noChangeArrowheads="1"/>
          </p:cNvSpPr>
          <p:nvPr userDrawn="1">
            <p:custDataLst>
              <p:tags r:id="rId1"/>
            </p:custDataLst>
          </p:nvPr>
        </p:nvSpPr>
        <p:spPr bwMode="auto">
          <a:xfrm>
            <a:off x="-1550725" y="3809989"/>
            <a:ext cx="811268" cy="332293"/>
          </a:xfrm>
          <a:prstGeom prst="rect">
            <a:avLst/>
          </a:prstGeom>
          <a:solidFill>
            <a:srgbClr val="008986"/>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800" dirty="0">
                <a:solidFill>
                  <a:srgbClr val="FFFFFF"/>
                </a:solidFill>
                <a:latin typeface="Arial" pitchFamily="34" charset="0"/>
                <a:ea typeface="ＭＳ Ｐゴシック"/>
                <a:cs typeface="Arial" pitchFamily="34" charset="0"/>
              </a:rPr>
              <a:t>0   137   134</a:t>
            </a:r>
          </a:p>
        </p:txBody>
      </p:sp>
      <p:sp>
        <p:nvSpPr>
          <p:cNvPr id="11" name="Rectangle 2"/>
          <p:cNvSpPr>
            <a:spLocks noChangeArrowheads="1"/>
          </p:cNvSpPr>
          <p:nvPr userDrawn="1">
            <p:custDataLst>
              <p:tags r:id="rId2"/>
            </p:custDataLst>
          </p:nvPr>
        </p:nvSpPr>
        <p:spPr bwMode="auto">
          <a:xfrm>
            <a:off x="-1550725" y="6338226"/>
            <a:ext cx="811268" cy="332293"/>
          </a:xfrm>
          <a:prstGeom prst="rect">
            <a:avLst/>
          </a:prstGeom>
          <a:solidFill>
            <a:srgbClr val="231F20"/>
          </a:solidFill>
          <a:ln w="6350">
            <a:solidFill>
              <a:schemeClr val="bg1"/>
            </a:solidFill>
            <a:miter lim="800000"/>
            <a:headEnd/>
            <a:tailEnd/>
          </a:ln>
        </p:spPr>
        <p:txBody>
          <a:bodyPr wrap="none" anchor="ctr"/>
          <a:lstStyle/>
          <a:p>
            <a:pPr algn="ctr" fontAlgn="base">
              <a:spcBef>
                <a:spcPct val="0"/>
              </a:spcBef>
              <a:spcAft>
                <a:spcPct val="0"/>
              </a:spcAft>
              <a:tabLst>
                <a:tab pos="65446" algn="l"/>
              </a:tabLst>
            </a:pPr>
            <a:r>
              <a:rPr lang="en-US" sz="800" dirty="0">
                <a:solidFill>
                  <a:srgbClr val="FFFFFF"/>
                </a:solidFill>
                <a:latin typeface="Arial" pitchFamily="34" charset="0"/>
                <a:ea typeface="ＭＳ Ｐゴシック"/>
                <a:cs typeface="Arial" pitchFamily="34" charset="0"/>
              </a:rPr>
              <a:t>	35   31   32</a:t>
            </a:r>
          </a:p>
        </p:txBody>
      </p:sp>
      <p:sp>
        <p:nvSpPr>
          <p:cNvPr id="14" name="Rectangle 5"/>
          <p:cNvSpPr>
            <a:spLocks noChangeArrowheads="1"/>
          </p:cNvSpPr>
          <p:nvPr userDrawn="1">
            <p:custDataLst>
              <p:tags r:id="rId3"/>
            </p:custDataLst>
          </p:nvPr>
        </p:nvSpPr>
        <p:spPr bwMode="auto">
          <a:xfrm>
            <a:off x="-1550725" y="4893518"/>
            <a:ext cx="811268" cy="332293"/>
          </a:xfrm>
          <a:prstGeom prst="rect">
            <a:avLst/>
          </a:prstGeom>
          <a:solidFill>
            <a:srgbClr val="A9B089"/>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800" dirty="0">
                <a:solidFill>
                  <a:srgbClr val="FFFFFF"/>
                </a:solidFill>
                <a:latin typeface="Arial" pitchFamily="34" charset="0"/>
                <a:ea typeface="ＭＳ Ｐゴシック"/>
                <a:cs typeface="Arial" pitchFamily="34" charset="0"/>
              </a:rPr>
              <a:t>169   176   137</a:t>
            </a:r>
          </a:p>
        </p:txBody>
      </p:sp>
      <p:sp>
        <p:nvSpPr>
          <p:cNvPr id="15" name="Rectangle 22"/>
          <p:cNvSpPr>
            <a:spLocks noChangeArrowheads="1"/>
          </p:cNvSpPr>
          <p:nvPr userDrawn="1">
            <p:custDataLst>
              <p:tags r:id="rId4"/>
            </p:custDataLst>
          </p:nvPr>
        </p:nvSpPr>
        <p:spPr bwMode="auto">
          <a:xfrm>
            <a:off x="-1549772" y="2004107"/>
            <a:ext cx="809365" cy="332293"/>
          </a:xfrm>
          <a:prstGeom prst="rect">
            <a:avLst/>
          </a:prstGeom>
          <a:solidFill>
            <a:srgbClr val="E47200"/>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800" dirty="0">
                <a:solidFill>
                  <a:srgbClr val="FFFFFF"/>
                </a:solidFill>
                <a:latin typeface="Arial" pitchFamily="34" charset="0"/>
                <a:ea typeface="ＭＳ Ｐゴシック"/>
                <a:cs typeface="Arial" pitchFamily="34" charset="0"/>
              </a:rPr>
              <a:t>228   114   0</a:t>
            </a:r>
          </a:p>
        </p:txBody>
      </p:sp>
      <p:sp>
        <p:nvSpPr>
          <p:cNvPr id="16" name="Rectangle 34"/>
          <p:cNvSpPr>
            <a:spLocks noChangeArrowheads="1"/>
          </p:cNvSpPr>
          <p:nvPr userDrawn="1">
            <p:custDataLst>
              <p:tags r:id="rId5"/>
            </p:custDataLst>
          </p:nvPr>
        </p:nvSpPr>
        <p:spPr bwMode="auto">
          <a:xfrm>
            <a:off x="-1550725" y="3448813"/>
            <a:ext cx="811268" cy="332293"/>
          </a:xfrm>
          <a:prstGeom prst="rect">
            <a:avLst/>
          </a:prstGeom>
          <a:solidFill>
            <a:srgbClr val="AFAFAF"/>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800" dirty="0">
                <a:solidFill>
                  <a:srgbClr val="FFFFFF"/>
                </a:solidFill>
                <a:latin typeface="Arial" pitchFamily="34" charset="0"/>
                <a:ea typeface="ＭＳ Ｐゴシック"/>
                <a:cs typeface="Arial" pitchFamily="34" charset="0"/>
              </a:rPr>
              <a:t>175</a:t>
            </a:r>
            <a:r>
              <a:rPr lang="en-US" sz="800" baseline="0" dirty="0">
                <a:solidFill>
                  <a:srgbClr val="FFFFFF"/>
                </a:solidFill>
                <a:latin typeface="Arial" pitchFamily="34" charset="0"/>
                <a:ea typeface="ＭＳ Ｐゴシック"/>
                <a:cs typeface="Arial" pitchFamily="34" charset="0"/>
              </a:rPr>
              <a:t>   </a:t>
            </a:r>
            <a:r>
              <a:rPr lang="en-US" sz="800" dirty="0">
                <a:solidFill>
                  <a:srgbClr val="FFFFFF"/>
                </a:solidFill>
                <a:latin typeface="Arial" pitchFamily="34" charset="0"/>
                <a:ea typeface="ＭＳ Ｐゴシック"/>
                <a:cs typeface="Arial" pitchFamily="34" charset="0"/>
              </a:rPr>
              <a:t>175   175</a:t>
            </a:r>
          </a:p>
        </p:txBody>
      </p:sp>
      <p:sp>
        <p:nvSpPr>
          <p:cNvPr id="17" name="Rectangle 34"/>
          <p:cNvSpPr>
            <a:spLocks noChangeArrowheads="1"/>
          </p:cNvSpPr>
          <p:nvPr userDrawn="1">
            <p:custDataLst>
              <p:tags r:id="rId6"/>
            </p:custDataLst>
          </p:nvPr>
        </p:nvSpPr>
        <p:spPr bwMode="auto">
          <a:xfrm>
            <a:off x="-1550725" y="5615871"/>
            <a:ext cx="811268" cy="332293"/>
          </a:xfrm>
          <a:prstGeom prst="rect">
            <a:avLst/>
          </a:prstGeom>
          <a:solidFill>
            <a:srgbClr val="CA8CB8"/>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800" dirty="0">
                <a:solidFill>
                  <a:schemeClr val="tx1"/>
                </a:solidFill>
                <a:latin typeface="Arial" pitchFamily="34" charset="0"/>
                <a:ea typeface="ＭＳ Ｐゴシック"/>
                <a:cs typeface="Arial" pitchFamily="34" charset="0"/>
              </a:rPr>
              <a:t>202   140   184</a:t>
            </a:r>
          </a:p>
        </p:txBody>
      </p:sp>
      <p:sp>
        <p:nvSpPr>
          <p:cNvPr id="18" name="Rectangle 25"/>
          <p:cNvSpPr>
            <a:spLocks noChangeArrowheads="1"/>
          </p:cNvSpPr>
          <p:nvPr userDrawn="1">
            <p:custDataLst>
              <p:tags r:id="rId7"/>
            </p:custDataLst>
          </p:nvPr>
        </p:nvSpPr>
        <p:spPr bwMode="auto">
          <a:xfrm>
            <a:off x="-1550725" y="4171165"/>
            <a:ext cx="811268" cy="332293"/>
          </a:xfrm>
          <a:prstGeom prst="rect">
            <a:avLst/>
          </a:prstGeom>
          <a:solidFill>
            <a:srgbClr val="78B257"/>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800" dirty="0">
                <a:solidFill>
                  <a:srgbClr val="FFFFFF"/>
                </a:solidFill>
                <a:latin typeface="Arial" pitchFamily="34" charset="0"/>
                <a:ea typeface="ＭＳ Ｐゴシック"/>
                <a:cs typeface="Arial" pitchFamily="34" charset="0"/>
              </a:rPr>
              <a:t>120   178   87</a:t>
            </a:r>
          </a:p>
        </p:txBody>
      </p:sp>
      <p:sp>
        <p:nvSpPr>
          <p:cNvPr id="20" name="Rectangle 23"/>
          <p:cNvSpPr>
            <a:spLocks noChangeArrowheads="1"/>
          </p:cNvSpPr>
          <p:nvPr userDrawn="1">
            <p:custDataLst>
              <p:tags r:id="rId8"/>
            </p:custDataLst>
          </p:nvPr>
        </p:nvSpPr>
        <p:spPr bwMode="auto">
          <a:xfrm>
            <a:off x="-1550725" y="2365284"/>
            <a:ext cx="811268" cy="332293"/>
          </a:xfrm>
          <a:prstGeom prst="rect">
            <a:avLst/>
          </a:prstGeom>
          <a:solidFill>
            <a:srgbClr val="6B2146"/>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800" dirty="0">
                <a:solidFill>
                  <a:srgbClr val="FFFFFF"/>
                </a:solidFill>
                <a:latin typeface="Arial" pitchFamily="34" charset="0"/>
                <a:ea typeface="ＭＳ Ｐゴシック"/>
                <a:cs typeface="Arial" pitchFamily="34" charset="0"/>
              </a:rPr>
              <a:t>107   33   70</a:t>
            </a:r>
          </a:p>
        </p:txBody>
      </p:sp>
      <p:sp>
        <p:nvSpPr>
          <p:cNvPr id="21" name="Rectangle 34"/>
          <p:cNvSpPr>
            <a:spLocks noChangeArrowheads="1"/>
          </p:cNvSpPr>
          <p:nvPr userDrawn="1">
            <p:custDataLst>
              <p:tags r:id="rId9"/>
            </p:custDataLst>
          </p:nvPr>
        </p:nvSpPr>
        <p:spPr bwMode="auto">
          <a:xfrm>
            <a:off x="-1550725" y="5977047"/>
            <a:ext cx="811268" cy="332293"/>
          </a:xfrm>
          <a:prstGeom prst="rect">
            <a:avLst/>
          </a:prstGeom>
          <a:solidFill>
            <a:srgbClr val="666699"/>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800" dirty="0">
                <a:solidFill>
                  <a:srgbClr val="FFFFFF"/>
                </a:solidFill>
                <a:latin typeface="Arial" pitchFamily="34" charset="0"/>
                <a:ea typeface="ＭＳ Ｐゴシック"/>
                <a:cs typeface="Arial" pitchFamily="34" charset="0"/>
              </a:rPr>
              <a:t>102   102   153</a:t>
            </a:r>
          </a:p>
        </p:txBody>
      </p:sp>
      <p:sp>
        <p:nvSpPr>
          <p:cNvPr id="23" name="Rectangle 8"/>
          <p:cNvSpPr>
            <a:spLocks noChangeArrowheads="1"/>
          </p:cNvSpPr>
          <p:nvPr userDrawn="1">
            <p:custDataLst>
              <p:tags r:id="rId10"/>
            </p:custDataLst>
          </p:nvPr>
        </p:nvSpPr>
        <p:spPr bwMode="auto">
          <a:xfrm>
            <a:off x="-1550725" y="4532342"/>
            <a:ext cx="811268" cy="332293"/>
          </a:xfrm>
          <a:prstGeom prst="rect">
            <a:avLst/>
          </a:prstGeom>
          <a:solidFill>
            <a:srgbClr val="D4002F"/>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800" dirty="0">
                <a:solidFill>
                  <a:srgbClr val="FFFFFF"/>
                </a:solidFill>
                <a:latin typeface="Arial" pitchFamily="34" charset="0"/>
                <a:ea typeface="ＭＳ Ｐゴシック"/>
                <a:cs typeface="Arial" pitchFamily="34" charset="0"/>
              </a:rPr>
              <a:t>212   0   47</a:t>
            </a:r>
          </a:p>
        </p:txBody>
      </p:sp>
      <p:sp>
        <p:nvSpPr>
          <p:cNvPr id="25" name="Rectangle 16"/>
          <p:cNvSpPr>
            <a:spLocks noChangeArrowheads="1"/>
          </p:cNvSpPr>
          <p:nvPr userDrawn="1">
            <p:custDataLst>
              <p:tags r:id="rId11"/>
            </p:custDataLst>
          </p:nvPr>
        </p:nvSpPr>
        <p:spPr bwMode="auto">
          <a:xfrm>
            <a:off x="-1549771" y="1642931"/>
            <a:ext cx="809362" cy="332293"/>
          </a:xfrm>
          <a:prstGeom prst="rect">
            <a:avLst/>
          </a:prstGeom>
          <a:solidFill>
            <a:srgbClr val="FFCC00"/>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800" dirty="0">
                <a:solidFill>
                  <a:schemeClr val="tx1"/>
                </a:solidFill>
                <a:latin typeface="Arial" pitchFamily="34" charset="0"/>
                <a:ea typeface="ＭＳ Ｐゴシック"/>
                <a:cs typeface="Arial" pitchFamily="34" charset="0"/>
              </a:rPr>
              <a:t>255   204   0</a:t>
            </a:r>
          </a:p>
        </p:txBody>
      </p:sp>
      <p:sp>
        <p:nvSpPr>
          <p:cNvPr id="26" name="Rectangle 13"/>
          <p:cNvSpPr>
            <a:spLocks noChangeArrowheads="1"/>
          </p:cNvSpPr>
          <p:nvPr userDrawn="1">
            <p:custDataLst>
              <p:tags r:id="rId12"/>
            </p:custDataLst>
          </p:nvPr>
        </p:nvSpPr>
        <p:spPr bwMode="auto">
          <a:xfrm>
            <a:off x="-1550725" y="3087636"/>
            <a:ext cx="811268" cy="332293"/>
          </a:xfrm>
          <a:prstGeom prst="rect">
            <a:avLst/>
          </a:prstGeom>
          <a:solidFill>
            <a:srgbClr val="00703C"/>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800" dirty="0">
                <a:solidFill>
                  <a:srgbClr val="FFFFFF"/>
                </a:solidFill>
                <a:latin typeface="Arial" pitchFamily="34" charset="0"/>
                <a:ea typeface="ＭＳ Ｐゴシック"/>
                <a:cs typeface="Arial" pitchFamily="34" charset="0"/>
              </a:rPr>
              <a:t>0   112   60</a:t>
            </a:r>
          </a:p>
        </p:txBody>
      </p:sp>
      <p:sp>
        <p:nvSpPr>
          <p:cNvPr id="27" name="Rectangle 34"/>
          <p:cNvSpPr>
            <a:spLocks noChangeArrowheads="1"/>
          </p:cNvSpPr>
          <p:nvPr userDrawn="1">
            <p:custDataLst>
              <p:tags r:id="rId13"/>
            </p:custDataLst>
          </p:nvPr>
        </p:nvSpPr>
        <p:spPr bwMode="auto">
          <a:xfrm>
            <a:off x="-1550725" y="2726460"/>
            <a:ext cx="811268" cy="332293"/>
          </a:xfrm>
          <a:prstGeom prst="rect">
            <a:avLst/>
          </a:prstGeom>
          <a:solidFill>
            <a:srgbClr val="CCD7EA"/>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800" dirty="0">
                <a:latin typeface="Arial" pitchFamily="34" charset="0"/>
                <a:ea typeface="ＭＳ Ｐゴシック"/>
                <a:cs typeface="Arial" pitchFamily="34" charset="0"/>
              </a:rPr>
              <a:t>204   215   234</a:t>
            </a:r>
          </a:p>
        </p:txBody>
      </p:sp>
      <p:sp>
        <p:nvSpPr>
          <p:cNvPr id="28" name="Rectangle 22"/>
          <p:cNvSpPr>
            <a:spLocks noChangeArrowheads="1"/>
          </p:cNvSpPr>
          <p:nvPr userDrawn="1">
            <p:custDataLst>
              <p:tags r:id="rId14"/>
            </p:custDataLst>
          </p:nvPr>
        </p:nvSpPr>
        <p:spPr bwMode="auto">
          <a:xfrm>
            <a:off x="-1550725" y="5254694"/>
            <a:ext cx="811268" cy="332293"/>
          </a:xfrm>
          <a:prstGeom prst="rect">
            <a:avLst/>
          </a:prstGeom>
          <a:solidFill>
            <a:srgbClr val="5E6E66"/>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800" dirty="0">
                <a:solidFill>
                  <a:srgbClr val="FFFFFF"/>
                </a:solidFill>
                <a:latin typeface="Arial" pitchFamily="34" charset="0"/>
                <a:ea typeface="ＭＳ Ｐゴシック"/>
                <a:cs typeface="Arial" pitchFamily="34" charset="0"/>
              </a:rPr>
              <a:t>94   110   102</a:t>
            </a:r>
          </a:p>
        </p:txBody>
      </p:sp>
      <p:sp>
        <p:nvSpPr>
          <p:cNvPr id="3" name="TextBox 2"/>
          <p:cNvSpPr txBox="1"/>
          <p:nvPr userDrawn="1"/>
        </p:nvSpPr>
        <p:spPr>
          <a:xfrm>
            <a:off x="-1815652" y="328576"/>
            <a:ext cx="1373052" cy="592983"/>
          </a:xfrm>
          <a:prstGeom prst="rect">
            <a:avLst/>
          </a:prstGeom>
          <a:noFill/>
        </p:spPr>
        <p:txBody>
          <a:bodyPr wrap="square" rtlCol="0">
            <a:spAutoFit/>
          </a:bodyPr>
          <a:lstStyle/>
          <a:p>
            <a:pPr algn="ctr"/>
            <a:r>
              <a:rPr lang="en-US" sz="1600" dirty="0"/>
              <a:t>Palette RGB values</a:t>
            </a:r>
          </a:p>
        </p:txBody>
      </p:sp>
      <p:sp>
        <p:nvSpPr>
          <p:cNvPr id="32" name="Rectangle 31"/>
          <p:cNvSpPr>
            <a:spLocks noChangeArrowheads="1"/>
          </p:cNvSpPr>
          <p:nvPr userDrawn="1">
            <p:custDataLst>
              <p:tags r:id="rId15"/>
            </p:custDataLst>
          </p:nvPr>
        </p:nvSpPr>
        <p:spPr bwMode="auto">
          <a:xfrm>
            <a:off x="-1549772" y="1281755"/>
            <a:ext cx="809365" cy="332293"/>
          </a:xfrm>
          <a:prstGeom prst="rect">
            <a:avLst/>
          </a:prstGeom>
          <a:solidFill>
            <a:schemeClr val="accent2"/>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800" dirty="0">
                <a:solidFill>
                  <a:srgbClr val="FFFFFF"/>
                </a:solidFill>
                <a:latin typeface="Arial" pitchFamily="34" charset="0"/>
                <a:ea typeface="ＭＳ Ｐゴシック"/>
                <a:cs typeface="Arial" pitchFamily="34" charset="0"/>
              </a:rPr>
              <a:t>100  135   190</a:t>
            </a:r>
          </a:p>
        </p:txBody>
      </p:sp>
      <p:sp>
        <p:nvSpPr>
          <p:cNvPr id="33" name="Rectangle 34"/>
          <p:cNvSpPr>
            <a:spLocks noChangeArrowheads="1"/>
          </p:cNvSpPr>
          <p:nvPr userDrawn="1">
            <p:custDataLst>
              <p:tags r:id="rId16"/>
            </p:custDataLst>
          </p:nvPr>
        </p:nvSpPr>
        <p:spPr bwMode="auto">
          <a:xfrm>
            <a:off x="-1549772" y="921560"/>
            <a:ext cx="809362" cy="331228"/>
          </a:xfrm>
          <a:prstGeom prst="rect">
            <a:avLst/>
          </a:prstGeom>
          <a:solidFill>
            <a:schemeClr val="accent1"/>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800" dirty="0">
                <a:solidFill>
                  <a:srgbClr val="FFFFFF"/>
                </a:solidFill>
                <a:latin typeface="Arial" pitchFamily="34" charset="0"/>
                <a:ea typeface="ＭＳ Ｐゴシック"/>
                <a:cs typeface="Arial" pitchFamily="34" charset="0"/>
              </a:rPr>
              <a:t> 0</a:t>
            </a:r>
            <a:r>
              <a:rPr lang="en-US" sz="800" baseline="0" dirty="0">
                <a:solidFill>
                  <a:srgbClr val="FFFFFF"/>
                </a:solidFill>
                <a:latin typeface="Arial" pitchFamily="34" charset="0"/>
                <a:ea typeface="ＭＳ Ｐゴシック"/>
                <a:cs typeface="Arial" pitchFamily="34" charset="0"/>
              </a:rPr>
              <a:t>  </a:t>
            </a:r>
            <a:r>
              <a:rPr lang="en-US" sz="800" dirty="0">
                <a:solidFill>
                  <a:srgbClr val="FFFFFF"/>
                </a:solidFill>
                <a:latin typeface="Arial" pitchFamily="34" charset="0"/>
                <a:ea typeface="ＭＳ Ｐゴシック"/>
                <a:cs typeface="Arial" pitchFamily="34" charset="0"/>
              </a:rPr>
              <a:t> 72   122</a:t>
            </a:r>
          </a:p>
        </p:txBody>
      </p:sp>
    </p:spTree>
    <p:extLst>
      <p:ext uri="{BB962C8B-B14F-4D97-AF65-F5344CB8AC3E}">
        <p14:creationId xmlns:p14="http://schemas.microsoft.com/office/powerpoint/2010/main" val="1053946057"/>
      </p:ext>
    </p:extLst>
  </p:cSld>
  <p:clrMapOvr>
    <a:masterClrMapping/>
  </p:clrMapOvr>
  <p:extLst>
    <p:ext uri="{DCECCB84-F9BA-43D5-87BE-67443E8EF086}">
      <p15:sldGuideLst xmlns:p15="http://schemas.microsoft.com/office/powerpoint/2012/main">
        <p15:guide id="1" orient="horz" pos="720">
          <p15:clr>
            <a:srgbClr val="FBAE40"/>
          </p15:clr>
        </p15:guide>
        <p15:guide id="2" orient="horz" pos="936">
          <p15:clr>
            <a:srgbClr val="FBAE40"/>
          </p15:clr>
        </p15:guide>
        <p15:guide id="3" pos="549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Half Page Vertical">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0" name="Text Placeholder 4"/>
          <p:cNvSpPr>
            <a:spLocks noGrp="1"/>
          </p:cNvSpPr>
          <p:nvPr>
            <p:ph type="body" sz="quarter" idx="21" hasCustomPrompt="1"/>
          </p:nvPr>
        </p:nvSpPr>
        <p:spPr>
          <a:xfrm>
            <a:off x="3867072" y="83695"/>
            <a:ext cx="2324259" cy="321306"/>
          </a:xfrm>
        </p:spPr>
        <p:txBody>
          <a:bodyPr>
            <a:normAutofit/>
          </a:bodyPr>
          <a:lstStyle>
            <a:lvl1pPr marL="0" indent="0" algn="ctr">
              <a:buNone/>
              <a:defRPr sz="1200" b="0"/>
            </a:lvl1pPr>
          </a:lstStyle>
          <a:p>
            <a:pPr lvl="0"/>
            <a:r>
              <a:rPr lang="en-US" dirty="0"/>
              <a:t>(optional) CONFIDENTIAL</a:t>
            </a:r>
          </a:p>
        </p:txBody>
      </p:sp>
      <p:sp>
        <p:nvSpPr>
          <p:cNvPr id="21" name="Text Placeholder 4"/>
          <p:cNvSpPr>
            <a:spLocks noGrp="1"/>
          </p:cNvSpPr>
          <p:nvPr>
            <p:ph type="body" sz="quarter" idx="22" hasCustomPrompt="1"/>
          </p:nvPr>
        </p:nvSpPr>
        <p:spPr>
          <a:xfrm>
            <a:off x="7260333" y="357508"/>
            <a:ext cx="2324259" cy="321306"/>
          </a:xfrm>
        </p:spPr>
        <p:txBody>
          <a:bodyPr anchor="b" anchorCtr="0">
            <a:normAutofit/>
          </a:bodyPr>
          <a:lstStyle>
            <a:lvl1pPr marL="0" indent="0" algn="r">
              <a:buNone/>
              <a:defRPr sz="1300" b="0"/>
            </a:lvl1pPr>
          </a:lstStyle>
          <a:p>
            <a:pPr lvl="0"/>
            <a:r>
              <a:rPr lang="en-US" dirty="0"/>
              <a:t>(optional) SECTION TITLE</a:t>
            </a:r>
          </a:p>
        </p:txBody>
      </p:sp>
      <p:sp>
        <p:nvSpPr>
          <p:cNvPr id="11" name="Text Placeholder 23"/>
          <p:cNvSpPr>
            <a:spLocks noGrp="1"/>
          </p:cNvSpPr>
          <p:nvPr>
            <p:ph type="body" sz="quarter" idx="14" hasCustomPrompt="1"/>
          </p:nvPr>
        </p:nvSpPr>
        <p:spPr>
          <a:xfrm>
            <a:off x="432511" y="6995161"/>
            <a:ext cx="9173261" cy="226729"/>
          </a:xfrm>
          <a:prstGeom prst="rect">
            <a:avLst/>
          </a:prstGeom>
        </p:spPr>
        <p:txBody>
          <a:bodyPr wrap="square" anchor="b" anchorCtr="0">
            <a:spAutoFit/>
          </a:bodyPr>
          <a:lstStyle>
            <a:lvl1pPr marL="254706" indent="-254706">
              <a:spcBef>
                <a:spcPts val="0"/>
              </a:spcBef>
              <a:buFont typeface="+mj-lt"/>
              <a:buAutoNum type="arabicParenBoth"/>
              <a:defRPr sz="800" b="0" baseline="0">
                <a:latin typeface="Arial" pitchFamily="34" charset="0"/>
                <a:cs typeface="Arial" pitchFamily="34" charset="0"/>
              </a:defRPr>
            </a:lvl1pPr>
            <a:lvl2pPr>
              <a:defRPr sz="900">
                <a:latin typeface="Arial" pitchFamily="34" charset="0"/>
                <a:cs typeface="Arial" pitchFamily="34" charset="0"/>
              </a:defRPr>
            </a:lvl2pPr>
            <a:lvl3pPr>
              <a:defRPr sz="900">
                <a:latin typeface="Arial" pitchFamily="34" charset="0"/>
                <a:cs typeface="Arial" pitchFamily="34" charset="0"/>
              </a:defRPr>
            </a:lvl3pPr>
            <a:lvl4pPr>
              <a:defRPr sz="900">
                <a:latin typeface="Arial" pitchFamily="34" charset="0"/>
                <a:cs typeface="Arial" pitchFamily="34" charset="0"/>
              </a:defRPr>
            </a:lvl4pPr>
            <a:lvl5pPr>
              <a:defRPr sz="900">
                <a:latin typeface="Arial" pitchFamily="34" charset="0"/>
                <a:cs typeface="Arial" pitchFamily="34" charset="0"/>
              </a:defRPr>
            </a:lvl5pPr>
          </a:lstStyle>
          <a:p>
            <a:pPr lvl="0"/>
            <a:r>
              <a:rPr lang="en-US" dirty="0"/>
              <a:t>[Footnote]</a:t>
            </a:r>
          </a:p>
        </p:txBody>
      </p:sp>
      <p:sp>
        <p:nvSpPr>
          <p:cNvPr id="2" name="Title 1"/>
          <p:cNvSpPr>
            <a:spLocks noGrp="1"/>
          </p:cNvSpPr>
          <p:nvPr>
            <p:ph type="title"/>
          </p:nvPr>
        </p:nvSpPr>
        <p:spPr/>
        <p:txBody>
          <a:bodyPr/>
          <a:lstStyle/>
          <a:p>
            <a:r>
              <a:rPr lang="en-US"/>
              <a:t>Click to edit Master title style</a:t>
            </a:r>
          </a:p>
        </p:txBody>
      </p:sp>
      <p:sp>
        <p:nvSpPr>
          <p:cNvPr id="5" name="Content Placeholder 4"/>
          <p:cNvSpPr>
            <a:spLocks noGrp="1"/>
          </p:cNvSpPr>
          <p:nvPr>
            <p:ph sz="quarter" idx="23"/>
          </p:nvPr>
        </p:nvSpPr>
        <p:spPr>
          <a:xfrm>
            <a:off x="5170437" y="1700213"/>
            <a:ext cx="4425696" cy="4828963"/>
          </a:xfrm>
        </p:spPr>
        <p:txBody>
          <a:bodyPr/>
          <a:lstStyle>
            <a:lvl1pPr>
              <a:spcBef>
                <a:spcPts val="0"/>
              </a:spcBef>
              <a:spcAft>
                <a:spcPts val="669"/>
              </a:spcAft>
              <a:defRPr sz="1300"/>
            </a:lvl1pPr>
            <a:lvl2pPr>
              <a:spcBef>
                <a:spcPts val="0"/>
              </a:spcBef>
              <a:spcAft>
                <a:spcPts val="669"/>
              </a:spcAft>
              <a:defRPr sz="1300"/>
            </a:lvl2pPr>
            <a:lvl3pPr>
              <a:spcBef>
                <a:spcPts val="0"/>
              </a:spcBef>
              <a:spcAft>
                <a:spcPts val="669"/>
              </a:spcAft>
              <a:defRPr sz="1300"/>
            </a:lvl3pPr>
            <a:lvl4pPr>
              <a:defRPr sz="1300"/>
            </a:lvl4pPr>
            <a:lvl5pPr>
              <a:defRPr sz="13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2" name="Content Placeholder 4"/>
          <p:cNvSpPr>
            <a:spLocks noGrp="1"/>
          </p:cNvSpPr>
          <p:nvPr>
            <p:ph sz="quarter" idx="24"/>
          </p:nvPr>
        </p:nvSpPr>
        <p:spPr>
          <a:xfrm>
            <a:off x="434398" y="1700213"/>
            <a:ext cx="4425696" cy="4828963"/>
          </a:xfrm>
        </p:spPr>
        <p:txBody>
          <a:bodyPr/>
          <a:lstStyle>
            <a:lvl1pPr>
              <a:spcBef>
                <a:spcPts val="0"/>
              </a:spcBef>
              <a:spcAft>
                <a:spcPts val="669"/>
              </a:spcAft>
              <a:defRPr sz="1300"/>
            </a:lvl1pPr>
            <a:lvl2pPr>
              <a:spcBef>
                <a:spcPts val="0"/>
              </a:spcBef>
              <a:spcAft>
                <a:spcPts val="669"/>
              </a:spcAft>
              <a:defRPr sz="1300"/>
            </a:lvl2pPr>
            <a:lvl3pPr>
              <a:spcBef>
                <a:spcPts val="0"/>
              </a:spcBef>
              <a:spcAft>
                <a:spcPts val="669"/>
              </a:spcAft>
              <a:defRPr sz="1300"/>
            </a:lvl3pPr>
            <a:lvl4pPr>
              <a:defRPr sz="1300"/>
            </a:lvl4pPr>
            <a:lvl5pPr>
              <a:defRPr sz="13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2" name="Rectangle 10"/>
          <p:cNvSpPr>
            <a:spLocks noChangeArrowheads="1"/>
          </p:cNvSpPr>
          <p:nvPr userDrawn="1">
            <p:custDataLst>
              <p:tags r:id="rId1"/>
            </p:custDataLst>
          </p:nvPr>
        </p:nvSpPr>
        <p:spPr bwMode="auto">
          <a:xfrm>
            <a:off x="-1550725" y="3809989"/>
            <a:ext cx="811268" cy="332293"/>
          </a:xfrm>
          <a:prstGeom prst="rect">
            <a:avLst/>
          </a:prstGeom>
          <a:solidFill>
            <a:srgbClr val="008986"/>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800" dirty="0">
                <a:solidFill>
                  <a:srgbClr val="FFFFFF"/>
                </a:solidFill>
                <a:latin typeface="Arial" pitchFamily="34" charset="0"/>
                <a:ea typeface="ＭＳ Ｐゴシック"/>
                <a:cs typeface="Arial" pitchFamily="34" charset="0"/>
              </a:rPr>
              <a:t>0   137   134</a:t>
            </a:r>
          </a:p>
        </p:txBody>
      </p:sp>
      <p:sp>
        <p:nvSpPr>
          <p:cNvPr id="53" name="Rectangle 2"/>
          <p:cNvSpPr>
            <a:spLocks noChangeArrowheads="1"/>
          </p:cNvSpPr>
          <p:nvPr userDrawn="1">
            <p:custDataLst>
              <p:tags r:id="rId2"/>
            </p:custDataLst>
          </p:nvPr>
        </p:nvSpPr>
        <p:spPr bwMode="auto">
          <a:xfrm>
            <a:off x="-1550725" y="6338226"/>
            <a:ext cx="811268" cy="332293"/>
          </a:xfrm>
          <a:prstGeom prst="rect">
            <a:avLst/>
          </a:prstGeom>
          <a:solidFill>
            <a:srgbClr val="231F20"/>
          </a:solidFill>
          <a:ln w="6350">
            <a:solidFill>
              <a:schemeClr val="bg1"/>
            </a:solidFill>
            <a:miter lim="800000"/>
            <a:headEnd/>
            <a:tailEnd/>
          </a:ln>
        </p:spPr>
        <p:txBody>
          <a:bodyPr wrap="none" anchor="ctr"/>
          <a:lstStyle/>
          <a:p>
            <a:pPr algn="ctr" fontAlgn="base">
              <a:spcBef>
                <a:spcPct val="0"/>
              </a:spcBef>
              <a:spcAft>
                <a:spcPct val="0"/>
              </a:spcAft>
              <a:tabLst>
                <a:tab pos="65446" algn="l"/>
              </a:tabLst>
            </a:pPr>
            <a:r>
              <a:rPr lang="en-US" sz="800" dirty="0">
                <a:solidFill>
                  <a:srgbClr val="FFFFFF"/>
                </a:solidFill>
                <a:latin typeface="Arial" pitchFamily="34" charset="0"/>
                <a:ea typeface="ＭＳ Ｐゴシック"/>
                <a:cs typeface="Arial" pitchFamily="34" charset="0"/>
              </a:rPr>
              <a:t>	35   31   32</a:t>
            </a:r>
          </a:p>
        </p:txBody>
      </p:sp>
      <p:sp>
        <p:nvSpPr>
          <p:cNvPr id="54" name="Rectangle 5"/>
          <p:cNvSpPr>
            <a:spLocks noChangeArrowheads="1"/>
          </p:cNvSpPr>
          <p:nvPr userDrawn="1">
            <p:custDataLst>
              <p:tags r:id="rId3"/>
            </p:custDataLst>
          </p:nvPr>
        </p:nvSpPr>
        <p:spPr bwMode="auto">
          <a:xfrm>
            <a:off x="-1550725" y="4893518"/>
            <a:ext cx="811268" cy="332293"/>
          </a:xfrm>
          <a:prstGeom prst="rect">
            <a:avLst/>
          </a:prstGeom>
          <a:solidFill>
            <a:srgbClr val="A9B089"/>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800" dirty="0">
                <a:solidFill>
                  <a:srgbClr val="FFFFFF"/>
                </a:solidFill>
                <a:latin typeface="Arial" pitchFamily="34" charset="0"/>
                <a:ea typeface="ＭＳ Ｐゴシック"/>
                <a:cs typeface="Arial" pitchFamily="34" charset="0"/>
              </a:rPr>
              <a:t>169   176   137</a:t>
            </a:r>
          </a:p>
        </p:txBody>
      </p:sp>
      <p:sp>
        <p:nvSpPr>
          <p:cNvPr id="55" name="Rectangle 22"/>
          <p:cNvSpPr>
            <a:spLocks noChangeArrowheads="1"/>
          </p:cNvSpPr>
          <p:nvPr userDrawn="1">
            <p:custDataLst>
              <p:tags r:id="rId4"/>
            </p:custDataLst>
          </p:nvPr>
        </p:nvSpPr>
        <p:spPr bwMode="auto">
          <a:xfrm>
            <a:off x="-1549772" y="2004107"/>
            <a:ext cx="809365" cy="332293"/>
          </a:xfrm>
          <a:prstGeom prst="rect">
            <a:avLst/>
          </a:prstGeom>
          <a:solidFill>
            <a:srgbClr val="E47200"/>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800" dirty="0">
                <a:solidFill>
                  <a:srgbClr val="FFFFFF"/>
                </a:solidFill>
                <a:latin typeface="Arial" pitchFamily="34" charset="0"/>
                <a:ea typeface="ＭＳ Ｐゴシック"/>
                <a:cs typeface="Arial" pitchFamily="34" charset="0"/>
              </a:rPr>
              <a:t>228   114   0</a:t>
            </a:r>
          </a:p>
        </p:txBody>
      </p:sp>
      <p:sp>
        <p:nvSpPr>
          <p:cNvPr id="56" name="Rectangle 34"/>
          <p:cNvSpPr>
            <a:spLocks noChangeArrowheads="1"/>
          </p:cNvSpPr>
          <p:nvPr userDrawn="1">
            <p:custDataLst>
              <p:tags r:id="rId5"/>
            </p:custDataLst>
          </p:nvPr>
        </p:nvSpPr>
        <p:spPr bwMode="auto">
          <a:xfrm>
            <a:off x="-1550725" y="3448813"/>
            <a:ext cx="811268" cy="332293"/>
          </a:xfrm>
          <a:prstGeom prst="rect">
            <a:avLst/>
          </a:prstGeom>
          <a:solidFill>
            <a:srgbClr val="AFAFAF"/>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800" dirty="0">
                <a:solidFill>
                  <a:srgbClr val="FFFFFF"/>
                </a:solidFill>
                <a:latin typeface="Arial" pitchFamily="34" charset="0"/>
                <a:ea typeface="ＭＳ Ｐゴシック"/>
                <a:cs typeface="Arial" pitchFamily="34" charset="0"/>
              </a:rPr>
              <a:t>175</a:t>
            </a:r>
            <a:r>
              <a:rPr lang="en-US" sz="800" baseline="0" dirty="0">
                <a:solidFill>
                  <a:srgbClr val="FFFFFF"/>
                </a:solidFill>
                <a:latin typeface="Arial" pitchFamily="34" charset="0"/>
                <a:ea typeface="ＭＳ Ｐゴシック"/>
                <a:cs typeface="Arial" pitchFamily="34" charset="0"/>
              </a:rPr>
              <a:t>   </a:t>
            </a:r>
            <a:r>
              <a:rPr lang="en-US" sz="800" dirty="0">
                <a:solidFill>
                  <a:srgbClr val="FFFFFF"/>
                </a:solidFill>
                <a:latin typeface="Arial" pitchFamily="34" charset="0"/>
                <a:ea typeface="ＭＳ Ｐゴシック"/>
                <a:cs typeface="Arial" pitchFamily="34" charset="0"/>
              </a:rPr>
              <a:t>175   175</a:t>
            </a:r>
          </a:p>
        </p:txBody>
      </p:sp>
      <p:sp>
        <p:nvSpPr>
          <p:cNvPr id="57" name="Rectangle 34"/>
          <p:cNvSpPr>
            <a:spLocks noChangeArrowheads="1"/>
          </p:cNvSpPr>
          <p:nvPr userDrawn="1">
            <p:custDataLst>
              <p:tags r:id="rId6"/>
            </p:custDataLst>
          </p:nvPr>
        </p:nvSpPr>
        <p:spPr bwMode="auto">
          <a:xfrm>
            <a:off x="-1550725" y="5615871"/>
            <a:ext cx="811268" cy="332293"/>
          </a:xfrm>
          <a:prstGeom prst="rect">
            <a:avLst/>
          </a:prstGeom>
          <a:solidFill>
            <a:srgbClr val="CA8CB8"/>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800" dirty="0">
                <a:solidFill>
                  <a:schemeClr val="tx1"/>
                </a:solidFill>
                <a:latin typeface="Arial" pitchFamily="34" charset="0"/>
                <a:ea typeface="ＭＳ Ｐゴシック"/>
                <a:cs typeface="Arial" pitchFamily="34" charset="0"/>
              </a:rPr>
              <a:t>202   140   184</a:t>
            </a:r>
          </a:p>
        </p:txBody>
      </p:sp>
      <p:sp>
        <p:nvSpPr>
          <p:cNvPr id="58" name="Rectangle 25"/>
          <p:cNvSpPr>
            <a:spLocks noChangeArrowheads="1"/>
          </p:cNvSpPr>
          <p:nvPr userDrawn="1">
            <p:custDataLst>
              <p:tags r:id="rId7"/>
            </p:custDataLst>
          </p:nvPr>
        </p:nvSpPr>
        <p:spPr bwMode="auto">
          <a:xfrm>
            <a:off x="-1550725" y="4171165"/>
            <a:ext cx="811268" cy="332293"/>
          </a:xfrm>
          <a:prstGeom prst="rect">
            <a:avLst/>
          </a:prstGeom>
          <a:solidFill>
            <a:srgbClr val="78B257"/>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800" dirty="0">
                <a:solidFill>
                  <a:srgbClr val="FFFFFF"/>
                </a:solidFill>
                <a:latin typeface="Arial" pitchFamily="34" charset="0"/>
                <a:ea typeface="ＭＳ Ｐゴシック"/>
                <a:cs typeface="Arial" pitchFamily="34" charset="0"/>
              </a:rPr>
              <a:t>120   178   87</a:t>
            </a:r>
          </a:p>
        </p:txBody>
      </p:sp>
      <p:sp>
        <p:nvSpPr>
          <p:cNvPr id="60" name="Rectangle 23"/>
          <p:cNvSpPr>
            <a:spLocks noChangeArrowheads="1"/>
          </p:cNvSpPr>
          <p:nvPr userDrawn="1">
            <p:custDataLst>
              <p:tags r:id="rId8"/>
            </p:custDataLst>
          </p:nvPr>
        </p:nvSpPr>
        <p:spPr bwMode="auto">
          <a:xfrm>
            <a:off x="-1550725" y="2365284"/>
            <a:ext cx="811268" cy="332293"/>
          </a:xfrm>
          <a:prstGeom prst="rect">
            <a:avLst/>
          </a:prstGeom>
          <a:solidFill>
            <a:srgbClr val="6B2146"/>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800" dirty="0">
                <a:solidFill>
                  <a:srgbClr val="FFFFFF"/>
                </a:solidFill>
                <a:latin typeface="Arial" pitchFamily="34" charset="0"/>
                <a:ea typeface="ＭＳ Ｐゴシック"/>
                <a:cs typeface="Arial" pitchFamily="34" charset="0"/>
              </a:rPr>
              <a:t>107   33   70</a:t>
            </a:r>
          </a:p>
        </p:txBody>
      </p:sp>
      <p:sp>
        <p:nvSpPr>
          <p:cNvPr id="61" name="Rectangle 34"/>
          <p:cNvSpPr>
            <a:spLocks noChangeArrowheads="1"/>
          </p:cNvSpPr>
          <p:nvPr userDrawn="1">
            <p:custDataLst>
              <p:tags r:id="rId9"/>
            </p:custDataLst>
          </p:nvPr>
        </p:nvSpPr>
        <p:spPr bwMode="auto">
          <a:xfrm>
            <a:off x="-1550725" y="5977047"/>
            <a:ext cx="811268" cy="332293"/>
          </a:xfrm>
          <a:prstGeom prst="rect">
            <a:avLst/>
          </a:prstGeom>
          <a:solidFill>
            <a:srgbClr val="666699"/>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800" dirty="0">
                <a:solidFill>
                  <a:srgbClr val="FFFFFF"/>
                </a:solidFill>
                <a:latin typeface="Arial" pitchFamily="34" charset="0"/>
                <a:ea typeface="ＭＳ Ｐゴシック"/>
                <a:cs typeface="Arial" pitchFamily="34" charset="0"/>
              </a:rPr>
              <a:t>102   102   153</a:t>
            </a:r>
          </a:p>
        </p:txBody>
      </p:sp>
      <p:sp>
        <p:nvSpPr>
          <p:cNvPr id="62" name="Rectangle 8"/>
          <p:cNvSpPr>
            <a:spLocks noChangeArrowheads="1"/>
          </p:cNvSpPr>
          <p:nvPr userDrawn="1">
            <p:custDataLst>
              <p:tags r:id="rId10"/>
            </p:custDataLst>
          </p:nvPr>
        </p:nvSpPr>
        <p:spPr bwMode="auto">
          <a:xfrm>
            <a:off x="-1550725" y="4532342"/>
            <a:ext cx="811268" cy="332293"/>
          </a:xfrm>
          <a:prstGeom prst="rect">
            <a:avLst/>
          </a:prstGeom>
          <a:solidFill>
            <a:srgbClr val="D4002F"/>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800" dirty="0">
                <a:solidFill>
                  <a:srgbClr val="FFFFFF"/>
                </a:solidFill>
                <a:latin typeface="Arial" pitchFamily="34" charset="0"/>
                <a:ea typeface="ＭＳ Ｐゴシック"/>
                <a:cs typeface="Arial" pitchFamily="34" charset="0"/>
              </a:rPr>
              <a:t>212   0   47</a:t>
            </a:r>
          </a:p>
        </p:txBody>
      </p:sp>
      <p:sp>
        <p:nvSpPr>
          <p:cNvPr id="63" name="Rectangle 16"/>
          <p:cNvSpPr>
            <a:spLocks noChangeArrowheads="1"/>
          </p:cNvSpPr>
          <p:nvPr userDrawn="1">
            <p:custDataLst>
              <p:tags r:id="rId11"/>
            </p:custDataLst>
          </p:nvPr>
        </p:nvSpPr>
        <p:spPr bwMode="auto">
          <a:xfrm>
            <a:off x="-1549771" y="1642931"/>
            <a:ext cx="809362" cy="332293"/>
          </a:xfrm>
          <a:prstGeom prst="rect">
            <a:avLst/>
          </a:prstGeom>
          <a:solidFill>
            <a:srgbClr val="FFCC00"/>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800" dirty="0">
                <a:solidFill>
                  <a:schemeClr val="tx1"/>
                </a:solidFill>
                <a:latin typeface="Arial" pitchFamily="34" charset="0"/>
                <a:ea typeface="ＭＳ Ｐゴシック"/>
                <a:cs typeface="Arial" pitchFamily="34" charset="0"/>
              </a:rPr>
              <a:t>255   204   0</a:t>
            </a:r>
          </a:p>
        </p:txBody>
      </p:sp>
      <p:sp>
        <p:nvSpPr>
          <p:cNvPr id="64" name="Rectangle 13"/>
          <p:cNvSpPr>
            <a:spLocks noChangeArrowheads="1"/>
          </p:cNvSpPr>
          <p:nvPr userDrawn="1">
            <p:custDataLst>
              <p:tags r:id="rId12"/>
            </p:custDataLst>
          </p:nvPr>
        </p:nvSpPr>
        <p:spPr bwMode="auto">
          <a:xfrm>
            <a:off x="-1550725" y="3087636"/>
            <a:ext cx="811268" cy="332293"/>
          </a:xfrm>
          <a:prstGeom prst="rect">
            <a:avLst/>
          </a:prstGeom>
          <a:solidFill>
            <a:srgbClr val="00703C"/>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800" dirty="0">
                <a:solidFill>
                  <a:srgbClr val="FFFFFF"/>
                </a:solidFill>
                <a:latin typeface="Arial" pitchFamily="34" charset="0"/>
                <a:ea typeface="ＭＳ Ｐゴシック"/>
                <a:cs typeface="Arial" pitchFamily="34" charset="0"/>
              </a:rPr>
              <a:t>0   112   60</a:t>
            </a:r>
          </a:p>
        </p:txBody>
      </p:sp>
      <p:sp>
        <p:nvSpPr>
          <p:cNvPr id="65" name="Rectangle 34"/>
          <p:cNvSpPr>
            <a:spLocks noChangeArrowheads="1"/>
          </p:cNvSpPr>
          <p:nvPr userDrawn="1">
            <p:custDataLst>
              <p:tags r:id="rId13"/>
            </p:custDataLst>
          </p:nvPr>
        </p:nvSpPr>
        <p:spPr bwMode="auto">
          <a:xfrm>
            <a:off x="-1550725" y="2726460"/>
            <a:ext cx="811268" cy="332293"/>
          </a:xfrm>
          <a:prstGeom prst="rect">
            <a:avLst/>
          </a:prstGeom>
          <a:solidFill>
            <a:srgbClr val="CCD7EA"/>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800" dirty="0">
                <a:latin typeface="Arial" pitchFamily="34" charset="0"/>
                <a:ea typeface="ＭＳ Ｐゴシック"/>
                <a:cs typeface="Arial" pitchFamily="34" charset="0"/>
              </a:rPr>
              <a:t>204   215   234</a:t>
            </a:r>
          </a:p>
        </p:txBody>
      </p:sp>
      <p:sp>
        <p:nvSpPr>
          <p:cNvPr id="66" name="Rectangle 22"/>
          <p:cNvSpPr>
            <a:spLocks noChangeArrowheads="1"/>
          </p:cNvSpPr>
          <p:nvPr userDrawn="1">
            <p:custDataLst>
              <p:tags r:id="rId14"/>
            </p:custDataLst>
          </p:nvPr>
        </p:nvSpPr>
        <p:spPr bwMode="auto">
          <a:xfrm>
            <a:off x="-1550725" y="5254694"/>
            <a:ext cx="811268" cy="332293"/>
          </a:xfrm>
          <a:prstGeom prst="rect">
            <a:avLst/>
          </a:prstGeom>
          <a:solidFill>
            <a:srgbClr val="5E6E66"/>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800" dirty="0">
                <a:solidFill>
                  <a:srgbClr val="FFFFFF"/>
                </a:solidFill>
                <a:latin typeface="Arial" pitchFamily="34" charset="0"/>
                <a:ea typeface="ＭＳ Ｐゴシック"/>
                <a:cs typeface="Arial" pitchFamily="34" charset="0"/>
              </a:rPr>
              <a:t>94   110   102</a:t>
            </a:r>
          </a:p>
        </p:txBody>
      </p:sp>
      <p:sp>
        <p:nvSpPr>
          <p:cNvPr id="67" name="TextBox 66"/>
          <p:cNvSpPr txBox="1"/>
          <p:nvPr userDrawn="1"/>
        </p:nvSpPr>
        <p:spPr>
          <a:xfrm>
            <a:off x="-1815652" y="328576"/>
            <a:ext cx="1373052" cy="592983"/>
          </a:xfrm>
          <a:prstGeom prst="rect">
            <a:avLst/>
          </a:prstGeom>
          <a:noFill/>
        </p:spPr>
        <p:txBody>
          <a:bodyPr wrap="square" rtlCol="0">
            <a:spAutoFit/>
          </a:bodyPr>
          <a:lstStyle/>
          <a:p>
            <a:pPr algn="ctr"/>
            <a:r>
              <a:rPr lang="en-US" sz="1600" dirty="0"/>
              <a:t>Palette RGB values</a:t>
            </a:r>
          </a:p>
        </p:txBody>
      </p:sp>
      <p:sp>
        <p:nvSpPr>
          <p:cNvPr id="27" name="Text Placeholder 21"/>
          <p:cNvSpPr>
            <a:spLocks noGrp="1"/>
          </p:cNvSpPr>
          <p:nvPr userDrawn="1">
            <p:ph type="body" sz="quarter" idx="13"/>
          </p:nvPr>
        </p:nvSpPr>
        <p:spPr>
          <a:xfrm>
            <a:off x="432512" y="820421"/>
            <a:ext cx="9152079" cy="464185"/>
          </a:xfrm>
          <a:prstGeom prst="rect">
            <a:avLst/>
          </a:prstGeom>
        </p:spPr>
        <p:txBody>
          <a:bodyPr tIns="155448" anchor="t" anchorCtr="0">
            <a:noAutofit/>
          </a:bodyPr>
          <a:lstStyle>
            <a:lvl1pPr marL="0" indent="0" algn="l" rtl="0" eaLnBrk="0" fontAlgn="base" hangingPunct="0">
              <a:lnSpc>
                <a:spcPct val="100000"/>
              </a:lnSpc>
              <a:spcBef>
                <a:spcPts val="1114"/>
              </a:spcBef>
              <a:spcAft>
                <a:spcPct val="0"/>
              </a:spcAft>
              <a:buClrTx/>
              <a:buSzPct val="100000"/>
              <a:buFontTx/>
              <a:buNone/>
              <a:defRPr lang="en-US" sz="1800" i="1" kern="1200" baseline="0" dirty="0" smtClean="0">
                <a:solidFill>
                  <a:schemeClr val="tx1"/>
                </a:solidFill>
                <a:latin typeface="Arial" pitchFamily="34" charset="0"/>
                <a:ea typeface="+mn-ea"/>
                <a:cs typeface="+mn-cs"/>
              </a:defRPr>
            </a:lvl1pPr>
            <a:lvl2pPr marL="636765" indent="-254706" algn="l" rtl="0" eaLnBrk="0" fontAlgn="base" hangingPunct="0">
              <a:lnSpc>
                <a:spcPct val="100000"/>
              </a:lnSpc>
              <a:spcBef>
                <a:spcPts val="1114"/>
              </a:spcBef>
              <a:spcAft>
                <a:spcPct val="0"/>
              </a:spcAft>
              <a:buClrTx/>
              <a:buSzPct val="100000"/>
              <a:defRPr lang="en-US" sz="1300" kern="1200" baseline="0" dirty="0" smtClean="0">
                <a:solidFill>
                  <a:schemeClr val="tx1"/>
                </a:solidFill>
                <a:latin typeface="Arial" pitchFamily="34" charset="0"/>
                <a:ea typeface="+mn-ea"/>
                <a:cs typeface="+mn-cs"/>
              </a:defRPr>
            </a:lvl2pPr>
            <a:lvl3pPr marL="1018824" indent="-254706" algn="l" rtl="0" eaLnBrk="0" fontAlgn="base" hangingPunct="0">
              <a:lnSpc>
                <a:spcPct val="100000"/>
              </a:lnSpc>
              <a:spcBef>
                <a:spcPts val="1114"/>
              </a:spcBef>
              <a:spcAft>
                <a:spcPct val="0"/>
              </a:spcAft>
              <a:buClrTx/>
              <a:buSzPct val="100000"/>
              <a:buFont typeface="Courier New" pitchFamily="49" charset="0"/>
              <a:buChar char="o"/>
              <a:defRPr lang="en-US" sz="1200" kern="1200" baseline="0" dirty="0" smtClean="0">
                <a:solidFill>
                  <a:schemeClr val="tx1"/>
                </a:solidFill>
                <a:latin typeface="Arial" pitchFamily="34" charset="0"/>
                <a:ea typeface="+mn-ea"/>
                <a:cs typeface="+mn-cs"/>
              </a:defRPr>
            </a:lvl3pPr>
            <a:lvl4pPr marL="1400884" indent="-254706" algn="l" rtl="0" eaLnBrk="0" fontAlgn="base" hangingPunct="0">
              <a:lnSpc>
                <a:spcPct val="100000"/>
              </a:lnSpc>
              <a:spcBef>
                <a:spcPts val="1114"/>
              </a:spcBef>
              <a:spcAft>
                <a:spcPct val="0"/>
              </a:spcAft>
              <a:buClrTx/>
              <a:buSzPct val="100000"/>
              <a:buFont typeface="Wingdings" pitchFamily="2" charset="2"/>
              <a:buChar char="§"/>
              <a:defRPr lang="en-US" sz="1100" kern="1200" baseline="0" dirty="0" smtClean="0">
                <a:solidFill>
                  <a:schemeClr val="tx1"/>
                </a:solidFill>
                <a:latin typeface="Arial" pitchFamily="34" charset="0"/>
                <a:ea typeface="+mn-ea"/>
                <a:cs typeface="+mn-cs"/>
              </a:defRPr>
            </a:lvl4pPr>
            <a:lvl5pPr marL="1782943" indent="-254706" algn="l" rtl="0" eaLnBrk="0" fontAlgn="base" hangingPunct="0">
              <a:lnSpc>
                <a:spcPct val="100000"/>
              </a:lnSpc>
              <a:spcBef>
                <a:spcPts val="1114"/>
              </a:spcBef>
              <a:spcAft>
                <a:spcPct val="0"/>
              </a:spcAft>
              <a:buClrTx/>
              <a:buSzPct val="100000"/>
              <a:buFont typeface="Arial" pitchFamily="34" charset="0"/>
              <a:buChar char="–"/>
              <a:defRPr lang="en-US" sz="1000" kern="1200" baseline="0" dirty="0">
                <a:solidFill>
                  <a:schemeClr val="tx1"/>
                </a:solidFill>
                <a:latin typeface="Arial" pitchFamily="34" charset="0"/>
                <a:ea typeface="+mn-ea"/>
                <a:cs typeface="+mn-cs"/>
              </a:defRPr>
            </a:lvl5pPr>
          </a:lstStyle>
          <a:p>
            <a:pPr lvl="0"/>
            <a:r>
              <a:rPr lang="en-US" dirty="0"/>
              <a:t>Click to edit Master text styles</a:t>
            </a:r>
          </a:p>
        </p:txBody>
      </p:sp>
      <p:sp>
        <p:nvSpPr>
          <p:cNvPr id="26" name="Rectangle 25"/>
          <p:cNvSpPr>
            <a:spLocks noChangeArrowheads="1"/>
          </p:cNvSpPr>
          <p:nvPr userDrawn="1">
            <p:custDataLst>
              <p:tags r:id="rId15"/>
            </p:custDataLst>
          </p:nvPr>
        </p:nvSpPr>
        <p:spPr bwMode="auto">
          <a:xfrm>
            <a:off x="-1549772" y="1281755"/>
            <a:ext cx="809365" cy="332293"/>
          </a:xfrm>
          <a:prstGeom prst="rect">
            <a:avLst/>
          </a:prstGeom>
          <a:solidFill>
            <a:schemeClr val="accent2"/>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800" dirty="0">
                <a:solidFill>
                  <a:srgbClr val="FFFFFF"/>
                </a:solidFill>
                <a:latin typeface="Arial" pitchFamily="34" charset="0"/>
                <a:ea typeface="ＭＳ Ｐゴシック"/>
                <a:cs typeface="Arial" pitchFamily="34" charset="0"/>
              </a:rPr>
              <a:t>100  135   190</a:t>
            </a:r>
          </a:p>
        </p:txBody>
      </p:sp>
      <p:sp>
        <p:nvSpPr>
          <p:cNvPr id="30" name="Rectangle 34"/>
          <p:cNvSpPr>
            <a:spLocks noChangeArrowheads="1"/>
          </p:cNvSpPr>
          <p:nvPr userDrawn="1">
            <p:custDataLst>
              <p:tags r:id="rId16"/>
            </p:custDataLst>
          </p:nvPr>
        </p:nvSpPr>
        <p:spPr bwMode="auto">
          <a:xfrm>
            <a:off x="-1549772" y="921560"/>
            <a:ext cx="809362" cy="331228"/>
          </a:xfrm>
          <a:prstGeom prst="rect">
            <a:avLst/>
          </a:prstGeom>
          <a:solidFill>
            <a:schemeClr val="accent1"/>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800" dirty="0">
                <a:solidFill>
                  <a:srgbClr val="FFFFFF"/>
                </a:solidFill>
                <a:latin typeface="Arial" pitchFamily="34" charset="0"/>
                <a:ea typeface="ＭＳ Ｐゴシック"/>
                <a:cs typeface="Arial" pitchFamily="34" charset="0"/>
              </a:rPr>
              <a:t> 0</a:t>
            </a:r>
            <a:r>
              <a:rPr lang="en-US" sz="800" baseline="0" dirty="0">
                <a:solidFill>
                  <a:srgbClr val="FFFFFF"/>
                </a:solidFill>
                <a:latin typeface="Arial" pitchFamily="34" charset="0"/>
                <a:ea typeface="ＭＳ Ｐゴシック"/>
                <a:cs typeface="Arial" pitchFamily="34" charset="0"/>
              </a:rPr>
              <a:t>  </a:t>
            </a:r>
            <a:r>
              <a:rPr lang="en-US" sz="800" dirty="0">
                <a:solidFill>
                  <a:srgbClr val="FFFFFF"/>
                </a:solidFill>
                <a:latin typeface="Arial" pitchFamily="34" charset="0"/>
                <a:ea typeface="ＭＳ Ｐゴシック"/>
                <a:cs typeface="Arial" pitchFamily="34" charset="0"/>
              </a:rPr>
              <a:t> 72   122</a:t>
            </a:r>
          </a:p>
        </p:txBody>
      </p:sp>
    </p:spTree>
    <p:extLst>
      <p:ext uri="{BB962C8B-B14F-4D97-AF65-F5344CB8AC3E}">
        <p14:creationId xmlns:p14="http://schemas.microsoft.com/office/powerpoint/2010/main" val="343578942"/>
      </p:ext>
    </p:extLst>
  </p:cSld>
  <p:clrMapOvr>
    <a:masterClrMapping/>
  </p:clrMapOvr>
  <p:extLst>
    <p:ext uri="{DCECCB84-F9BA-43D5-87BE-67443E8EF086}">
      <p15:sldGuideLst xmlns:p15="http://schemas.microsoft.com/office/powerpoint/2012/main">
        <p15:guide id="1" orient="horz" pos="720">
          <p15:clr>
            <a:srgbClr val="FBAE40"/>
          </p15:clr>
        </p15:guide>
        <p15:guide id="2" pos="5496">
          <p15:clr>
            <a:srgbClr val="FBAE40"/>
          </p15:clr>
        </p15:guide>
        <p15:guide id="3" orient="horz" pos="93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Blank">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10" name="Title 9"/>
          <p:cNvSpPr>
            <a:spLocks noGrp="1"/>
          </p:cNvSpPr>
          <p:nvPr>
            <p:ph type="title"/>
          </p:nvPr>
        </p:nvSpPr>
        <p:spPr>
          <a:xfrm>
            <a:off x="432511" y="259080"/>
            <a:ext cx="9052560" cy="518160"/>
          </a:xfrm>
          <a:prstGeom prst="rect">
            <a:avLst/>
          </a:prstGeom>
        </p:spPr>
        <p:txBody>
          <a:bodyPr anchor="b" anchorCtr="0"/>
          <a:lstStyle>
            <a:lvl1pPr algn="l">
              <a:defRPr sz="2200" b="1">
                <a:solidFill>
                  <a:schemeClr val="tx1"/>
                </a:solidFill>
                <a:latin typeface="Arial" pitchFamily="34" charset="0"/>
                <a:cs typeface="Arial" pitchFamily="34" charset="0"/>
              </a:defRPr>
            </a:lvl1pPr>
          </a:lstStyle>
          <a:p>
            <a:r>
              <a:rPr lang="en-US" dirty="0"/>
              <a:t>Click to edit Master title style</a:t>
            </a:r>
          </a:p>
        </p:txBody>
      </p:sp>
      <p:sp>
        <p:nvSpPr>
          <p:cNvPr id="31" name="Text Placeholder 4"/>
          <p:cNvSpPr>
            <a:spLocks noGrp="1"/>
          </p:cNvSpPr>
          <p:nvPr>
            <p:ph type="body" sz="quarter" idx="16" hasCustomPrompt="1"/>
          </p:nvPr>
        </p:nvSpPr>
        <p:spPr>
          <a:xfrm>
            <a:off x="7260333" y="357508"/>
            <a:ext cx="2324259" cy="321306"/>
          </a:xfrm>
        </p:spPr>
        <p:txBody>
          <a:bodyPr anchor="b" anchorCtr="0">
            <a:normAutofit/>
          </a:bodyPr>
          <a:lstStyle>
            <a:lvl1pPr marL="0" indent="0" algn="r">
              <a:buNone/>
              <a:defRPr sz="1300" b="0"/>
            </a:lvl1pPr>
          </a:lstStyle>
          <a:p>
            <a:pPr lvl="0"/>
            <a:r>
              <a:rPr lang="en-US" dirty="0"/>
              <a:t>(optional) SECTION TITLE</a:t>
            </a:r>
          </a:p>
        </p:txBody>
      </p:sp>
      <p:sp>
        <p:nvSpPr>
          <p:cNvPr id="7" name="Text Placeholder 23"/>
          <p:cNvSpPr>
            <a:spLocks noGrp="1"/>
          </p:cNvSpPr>
          <p:nvPr>
            <p:ph type="body" sz="quarter" idx="14" hasCustomPrompt="1"/>
          </p:nvPr>
        </p:nvSpPr>
        <p:spPr>
          <a:xfrm>
            <a:off x="432511" y="6995161"/>
            <a:ext cx="9173261" cy="226729"/>
          </a:xfrm>
          <a:prstGeom prst="rect">
            <a:avLst/>
          </a:prstGeom>
        </p:spPr>
        <p:txBody>
          <a:bodyPr wrap="square" anchor="b" anchorCtr="0">
            <a:spAutoFit/>
          </a:bodyPr>
          <a:lstStyle>
            <a:lvl1pPr marL="254706" indent="-254706">
              <a:spcBef>
                <a:spcPts val="0"/>
              </a:spcBef>
              <a:buFont typeface="+mj-lt"/>
              <a:buAutoNum type="arabicParenBoth"/>
              <a:defRPr sz="800" b="0" baseline="0">
                <a:latin typeface="Arial" pitchFamily="34" charset="0"/>
                <a:cs typeface="Arial" pitchFamily="34" charset="0"/>
              </a:defRPr>
            </a:lvl1pPr>
            <a:lvl2pPr>
              <a:defRPr sz="900">
                <a:latin typeface="Arial" pitchFamily="34" charset="0"/>
                <a:cs typeface="Arial" pitchFamily="34" charset="0"/>
              </a:defRPr>
            </a:lvl2pPr>
            <a:lvl3pPr>
              <a:defRPr sz="900">
                <a:latin typeface="Arial" pitchFamily="34" charset="0"/>
                <a:cs typeface="Arial" pitchFamily="34" charset="0"/>
              </a:defRPr>
            </a:lvl3pPr>
            <a:lvl4pPr>
              <a:defRPr sz="900">
                <a:latin typeface="Arial" pitchFamily="34" charset="0"/>
                <a:cs typeface="Arial" pitchFamily="34" charset="0"/>
              </a:defRPr>
            </a:lvl4pPr>
            <a:lvl5pPr>
              <a:defRPr sz="900">
                <a:latin typeface="Arial" pitchFamily="34" charset="0"/>
                <a:cs typeface="Arial" pitchFamily="34" charset="0"/>
              </a:defRPr>
            </a:lvl5pPr>
          </a:lstStyle>
          <a:p>
            <a:pPr lvl="0"/>
            <a:r>
              <a:rPr lang="en-US" dirty="0"/>
              <a:t>[Footnote]</a:t>
            </a:r>
          </a:p>
        </p:txBody>
      </p:sp>
      <p:sp>
        <p:nvSpPr>
          <p:cNvPr id="25" name="Text Placeholder 21"/>
          <p:cNvSpPr>
            <a:spLocks noGrp="1"/>
          </p:cNvSpPr>
          <p:nvPr userDrawn="1">
            <p:ph type="body" sz="quarter" idx="13"/>
          </p:nvPr>
        </p:nvSpPr>
        <p:spPr>
          <a:xfrm>
            <a:off x="432512" y="820421"/>
            <a:ext cx="9152079" cy="464185"/>
          </a:xfrm>
          <a:prstGeom prst="rect">
            <a:avLst/>
          </a:prstGeom>
        </p:spPr>
        <p:txBody>
          <a:bodyPr tIns="155448" anchor="t" anchorCtr="0">
            <a:noAutofit/>
          </a:bodyPr>
          <a:lstStyle>
            <a:lvl1pPr marL="0" indent="0" algn="l" rtl="0" eaLnBrk="0" fontAlgn="base" hangingPunct="0">
              <a:lnSpc>
                <a:spcPct val="100000"/>
              </a:lnSpc>
              <a:spcBef>
                <a:spcPts val="1114"/>
              </a:spcBef>
              <a:spcAft>
                <a:spcPct val="0"/>
              </a:spcAft>
              <a:buClrTx/>
              <a:buSzPct val="100000"/>
              <a:buFontTx/>
              <a:buNone/>
              <a:defRPr lang="en-US" sz="1800" i="1" kern="1200" baseline="0" dirty="0" smtClean="0">
                <a:solidFill>
                  <a:schemeClr val="tx1"/>
                </a:solidFill>
                <a:latin typeface="Arial" pitchFamily="34" charset="0"/>
                <a:ea typeface="+mn-ea"/>
                <a:cs typeface="+mn-cs"/>
              </a:defRPr>
            </a:lvl1pPr>
            <a:lvl2pPr marL="636765" indent="-254706" algn="l" rtl="0" eaLnBrk="0" fontAlgn="base" hangingPunct="0">
              <a:lnSpc>
                <a:spcPct val="100000"/>
              </a:lnSpc>
              <a:spcBef>
                <a:spcPts val="1114"/>
              </a:spcBef>
              <a:spcAft>
                <a:spcPct val="0"/>
              </a:spcAft>
              <a:buClrTx/>
              <a:buSzPct val="100000"/>
              <a:defRPr lang="en-US" sz="1300" kern="1200" baseline="0" dirty="0" smtClean="0">
                <a:solidFill>
                  <a:schemeClr val="tx1"/>
                </a:solidFill>
                <a:latin typeface="Arial" pitchFamily="34" charset="0"/>
                <a:ea typeface="+mn-ea"/>
                <a:cs typeface="+mn-cs"/>
              </a:defRPr>
            </a:lvl2pPr>
            <a:lvl3pPr marL="1018824" indent="-254706" algn="l" rtl="0" eaLnBrk="0" fontAlgn="base" hangingPunct="0">
              <a:lnSpc>
                <a:spcPct val="100000"/>
              </a:lnSpc>
              <a:spcBef>
                <a:spcPts val="1114"/>
              </a:spcBef>
              <a:spcAft>
                <a:spcPct val="0"/>
              </a:spcAft>
              <a:buClrTx/>
              <a:buSzPct val="100000"/>
              <a:buFont typeface="Courier New" pitchFamily="49" charset="0"/>
              <a:buChar char="o"/>
              <a:defRPr lang="en-US" sz="1200" kern="1200" baseline="0" dirty="0" smtClean="0">
                <a:solidFill>
                  <a:schemeClr val="tx1"/>
                </a:solidFill>
                <a:latin typeface="Arial" pitchFamily="34" charset="0"/>
                <a:ea typeface="+mn-ea"/>
                <a:cs typeface="+mn-cs"/>
              </a:defRPr>
            </a:lvl3pPr>
            <a:lvl4pPr marL="1400884" indent="-254706" algn="l" rtl="0" eaLnBrk="0" fontAlgn="base" hangingPunct="0">
              <a:lnSpc>
                <a:spcPct val="100000"/>
              </a:lnSpc>
              <a:spcBef>
                <a:spcPts val="1114"/>
              </a:spcBef>
              <a:spcAft>
                <a:spcPct val="0"/>
              </a:spcAft>
              <a:buClrTx/>
              <a:buSzPct val="100000"/>
              <a:buFont typeface="Wingdings" pitchFamily="2" charset="2"/>
              <a:buChar char="§"/>
              <a:defRPr lang="en-US" sz="1100" kern="1200" baseline="0" dirty="0" smtClean="0">
                <a:solidFill>
                  <a:schemeClr val="tx1"/>
                </a:solidFill>
                <a:latin typeface="Arial" pitchFamily="34" charset="0"/>
                <a:ea typeface="+mn-ea"/>
                <a:cs typeface="+mn-cs"/>
              </a:defRPr>
            </a:lvl4pPr>
            <a:lvl5pPr marL="1782943" indent="-254706" algn="l" rtl="0" eaLnBrk="0" fontAlgn="base" hangingPunct="0">
              <a:lnSpc>
                <a:spcPct val="100000"/>
              </a:lnSpc>
              <a:spcBef>
                <a:spcPts val="1114"/>
              </a:spcBef>
              <a:spcAft>
                <a:spcPct val="0"/>
              </a:spcAft>
              <a:buClrTx/>
              <a:buSzPct val="100000"/>
              <a:buFont typeface="Arial" pitchFamily="34" charset="0"/>
              <a:buChar char="–"/>
              <a:defRPr lang="en-US" sz="1000" kern="1200" baseline="0" dirty="0">
                <a:solidFill>
                  <a:schemeClr val="tx1"/>
                </a:solidFill>
                <a:latin typeface="Arial" pitchFamily="34" charset="0"/>
                <a:ea typeface="+mn-ea"/>
                <a:cs typeface="+mn-cs"/>
              </a:defRPr>
            </a:lvl5pPr>
          </a:lstStyle>
          <a:p>
            <a:pPr lvl="0"/>
            <a:r>
              <a:rPr lang="en-US" dirty="0"/>
              <a:t>Click to edit Master text styles</a:t>
            </a:r>
          </a:p>
        </p:txBody>
      </p:sp>
      <p:sp>
        <p:nvSpPr>
          <p:cNvPr id="23" name="Rectangle 10"/>
          <p:cNvSpPr>
            <a:spLocks noChangeArrowheads="1"/>
          </p:cNvSpPr>
          <p:nvPr userDrawn="1">
            <p:custDataLst>
              <p:tags r:id="rId1"/>
            </p:custDataLst>
          </p:nvPr>
        </p:nvSpPr>
        <p:spPr bwMode="auto">
          <a:xfrm>
            <a:off x="-1684990" y="3864695"/>
            <a:ext cx="1079799" cy="332293"/>
          </a:xfrm>
          <a:prstGeom prst="rect">
            <a:avLst/>
          </a:prstGeom>
          <a:solidFill>
            <a:srgbClr val="008986"/>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0   137   134</a:t>
            </a:r>
          </a:p>
        </p:txBody>
      </p:sp>
      <p:sp>
        <p:nvSpPr>
          <p:cNvPr id="24" name="Rectangle 2"/>
          <p:cNvSpPr>
            <a:spLocks noChangeArrowheads="1"/>
          </p:cNvSpPr>
          <p:nvPr userDrawn="1">
            <p:custDataLst>
              <p:tags r:id="rId2"/>
            </p:custDataLst>
          </p:nvPr>
        </p:nvSpPr>
        <p:spPr bwMode="auto">
          <a:xfrm>
            <a:off x="-1684990" y="6440866"/>
            <a:ext cx="1079799" cy="332293"/>
          </a:xfrm>
          <a:prstGeom prst="rect">
            <a:avLst/>
          </a:prstGeom>
          <a:solidFill>
            <a:srgbClr val="231F20"/>
          </a:solidFill>
          <a:ln w="6350">
            <a:solidFill>
              <a:schemeClr val="bg1"/>
            </a:solidFill>
            <a:miter lim="800000"/>
            <a:headEnd/>
            <a:tailEnd/>
          </a:ln>
        </p:spPr>
        <p:txBody>
          <a:bodyPr wrap="none" anchor="ctr"/>
          <a:lstStyle/>
          <a:p>
            <a:pPr algn="ctr" fontAlgn="base">
              <a:spcBef>
                <a:spcPct val="0"/>
              </a:spcBef>
              <a:spcAft>
                <a:spcPct val="0"/>
              </a:spcAft>
              <a:tabLst>
                <a:tab pos="65446" algn="l"/>
              </a:tabLst>
            </a:pPr>
            <a:r>
              <a:rPr lang="en-US" sz="1000" b="1" dirty="0">
                <a:solidFill>
                  <a:srgbClr val="FFFFFF"/>
                </a:solidFill>
                <a:latin typeface="Arial" pitchFamily="34" charset="0"/>
                <a:ea typeface="ＭＳ Ｐゴシック"/>
                <a:cs typeface="Arial" pitchFamily="34" charset="0"/>
              </a:rPr>
              <a:t>	35   31   32</a:t>
            </a:r>
          </a:p>
        </p:txBody>
      </p:sp>
      <p:sp>
        <p:nvSpPr>
          <p:cNvPr id="28" name="Rectangle 5"/>
          <p:cNvSpPr>
            <a:spLocks noChangeArrowheads="1"/>
          </p:cNvSpPr>
          <p:nvPr userDrawn="1">
            <p:custDataLst>
              <p:tags r:id="rId3"/>
            </p:custDataLst>
          </p:nvPr>
        </p:nvSpPr>
        <p:spPr bwMode="auto">
          <a:xfrm>
            <a:off x="-1684990" y="4968770"/>
            <a:ext cx="1079799" cy="332293"/>
          </a:xfrm>
          <a:prstGeom prst="rect">
            <a:avLst/>
          </a:prstGeom>
          <a:solidFill>
            <a:srgbClr val="A9B089"/>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169   176   137</a:t>
            </a:r>
          </a:p>
        </p:txBody>
      </p:sp>
      <p:sp>
        <p:nvSpPr>
          <p:cNvPr id="30" name="Rectangle 22"/>
          <p:cNvSpPr>
            <a:spLocks noChangeArrowheads="1"/>
          </p:cNvSpPr>
          <p:nvPr userDrawn="1">
            <p:custDataLst>
              <p:tags r:id="rId4"/>
            </p:custDataLst>
          </p:nvPr>
        </p:nvSpPr>
        <p:spPr bwMode="auto">
          <a:xfrm>
            <a:off x="-1683722" y="2024570"/>
            <a:ext cx="1077265" cy="332293"/>
          </a:xfrm>
          <a:prstGeom prst="rect">
            <a:avLst/>
          </a:prstGeom>
          <a:solidFill>
            <a:srgbClr val="E47200"/>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228   114   0</a:t>
            </a:r>
          </a:p>
        </p:txBody>
      </p:sp>
      <p:sp>
        <p:nvSpPr>
          <p:cNvPr id="46" name="Rectangle 34"/>
          <p:cNvSpPr>
            <a:spLocks noChangeArrowheads="1"/>
          </p:cNvSpPr>
          <p:nvPr userDrawn="1">
            <p:custDataLst>
              <p:tags r:id="rId5"/>
            </p:custDataLst>
          </p:nvPr>
        </p:nvSpPr>
        <p:spPr bwMode="auto">
          <a:xfrm>
            <a:off x="-1684990" y="3496670"/>
            <a:ext cx="1079799" cy="332293"/>
          </a:xfrm>
          <a:prstGeom prst="rect">
            <a:avLst/>
          </a:prstGeom>
          <a:solidFill>
            <a:srgbClr val="AFAFAF"/>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175</a:t>
            </a:r>
            <a:r>
              <a:rPr lang="en-US" sz="1000" b="1" baseline="0" dirty="0">
                <a:solidFill>
                  <a:srgbClr val="FFFFFF"/>
                </a:solidFill>
                <a:latin typeface="Arial" pitchFamily="34" charset="0"/>
                <a:ea typeface="ＭＳ Ｐゴシック"/>
                <a:cs typeface="Arial" pitchFamily="34" charset="0"/>
              </a:rPr>
              <a:t>   </a:t>
            </a:r>
            <a:r>
              <a:rPr lang="en-US" sz="1000" b="1" dirty="0">
                <a:solidFill>
                  <a:srgbClr val="FFFFFF"/>
                </a:solidFill>
                <a:latin typeface="Arial" pitchFamily="34" charset="0"/>
                <a:ea typeface="ＭＳ Ｐゴシック"/>
                <a:cs typeface="Arial" pitchFamily="34" charset="0"/>
              </a:rPr>
              <a:t>175   175</a:t>
            </a:r>
          </a:p>
        </p:txBody>
      </p:sp>
      <p:sp>
        <p:nvSpPr>
          <p:cNvPr id="47" name="Rectangle 34"/>
          <p:cNvSpPr>
            <a:spLocks noChangeArrowheads="1"/>
          </p:cNvSpPr>
          <p:nvPr userDrawn="1">
            <p:custDataLst>
              <p:tags r:id="rId6"/>
            </p:custDataLst>
          </p:nvPr>
        </p:nvSpPr>
        <p:spPr bwMode="auto">
          <a:xfrm>
            <a:off x="-1684990" y="5704820"/>
            <a:ext cx="1079799" cy="332293"/>
          </a:xfrm>
          <a:prstGeom prst="rect">
            <a:avLst/>
          </a:prstGeom>
          <a:solidFill>
            <a:srgbClr val="CA8CB8"/>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chemeClr val="tx1"/>
                </a:solidFill>
                <a:latin typeface="Arial" pitchFamily="34" charset="0"/>
                <a:ea typeface="ＭＳ Ｐゴシック"/>
                <a:cs typeface="Arial" pitchFamily="34" charset="0"/>
              </a:rPr>
              <a:t>202   140   184</a:t>
            </a:r>
          </a:p>
        </p:txBody>
      </p:sp>
      <p:sp>
        <p:nvSpPr>
          <p:cNvPr id="48" name="Rectangle 25"/>
          <p:cNvSpPr>
            <a:spLocks noChangeArrowheads="1"/>
          </p:cNvSpPr>
          <p:nvPr userDrawn="1">
            <p:custDataLst>
              <p:tags r:id="rId7"/>
            </p:custDataLst>
          </p:nvPr>
        </p:nvSpPr>
        <p:spPr bwMode="auto">
          <a:xfrm>
            <a:off x="-1684990" y="4232720"/>
            <a:ext cx="1079799" cy="332293"/>
          </a:xfrm>
          <a:prstGeom prst="rect">
            <a:avLst/>
          </a:prstGeom>
          <a:solidFill>
            <a:srgbClr val="78B257"/>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120   178   87</a:t>
            </a:r>
          </a:p>
        </p:txBody>
      </p:sp>
      <p:sp>
        <p:nvSpPr>
          <p:cNvPr id="49" name="Rectangle 23"/>
          <p:cNvSpPr>
            <a:spLocks noChangeArrowheads="1"/>
          </p:cNvSpPr>
          <p:nvPr userDrawn="1">
            <p:custDataLst>
              <p:tags r:id="rId8"/>
            </p:custDataLst>
          </p:nvPr>
        </p:nvSpPr>
        <p:spPr bwMode="auto">
          <a:xfrm>
            <a:off x="-1684990" y="2392595"/>
            <a:ext cx="1079799" cy="332293"/>
          </a:xfrm>
          <a:prstGeom prst="rect">
            <a:avLst/>
          </a:prstGeom>
          <a:solidFill>
            <a:srgbClr val="6B2146"/>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107   33   70</a:t>
            </a:r>
          </a:p>
        </p:txBody>
      </p:sp>
      <p:sp>
        <p:nvSpPr>
          <p:cNvPr id="50" name="Rectangle 34"/>
          <p:cNvSpPr>
            <a:spLocks noChangeArrowheads="1"/>
          </p:cNvSpPr>
          <p:nvPr userDrawn="1">
            <p:custDataLst>
              <p:tags r:id="rId9"/>
            </p:custDataLst>
          </p:nvPr>
        </p:nvSpPr>
        <p:spPr bwMode="auto">
          <a:xfrm>
            <a:off x="-1684990" y="6072845"/>
            <a:ext cx="1079799" cy="332293"/>
          </a:xfrm>
          <a:prstGeom prst="rect">
            <a:avLst/>
          </a:prstGeom>
          <a:solidFill>
            <a:srgbClr val="666699"/>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102   102   153</a:t>
            </a:r>
          </a:p>
        </p:txBody>
      </p:sp>
      <p:sp>
        <p:nvSpPr>
          <p:cNvPr id="51" name="Rectangle 8"/>
          <p:cNvSpPr>
            <a:spLocks noChangeArrowheads="1"/>
          </p:cNvSpPr>
          <p:nvPr userDrawn="1">
            <p:custDataLst>
              <p:tags r:id="rId10"/>
            </p:custDataLst>
          </p:nvPr>
        </p:nvSpPr>
        <p:spPr bwMode="auto">
          <a:xfrm>
            <a:off x="-1684990" y="4600745"/>
            <a:ext cx="1079799" cy="332293"/>
          </a:xfrm>
          <a:prstGeom prst="rect">
            <a:avLst/>
          </a:prstGeom>
          <a:solidFill>
            <a:srgbClr val="D4002F"/>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212   0   47</a:t>
            </a:r>
          </a:p>
        </p:txBody>
      </p:sp>
      <p:sp>
        <p:nvSpPr>
          <p:cNvPr id="52" name="Rectangle 16"/>
          <p:cNvSpPr>
            <a:spLocks noChangeArrowheads="1"/>
          </p:cNvSpPr>
          <p:nvPr userDrawn="1">
            <p:custDataLst>
              <p:tags r:id="rId11"/>
            </p:custDataLst>
          </p:nvPr>
        </p:nvSpPr>
        <p:spPr bwMode="auto">
          <a:xfrm>
            <a:off x="-1683720" y="1656545"/>
            <a:ext cx="1077261" cy="332293"/>
          </a:xfrm>
          <a:prstGeom prst="rect">
            <a:avLst/>
          </a:prstGeom>
          <a:solidFill>
            <a:srgbClr val="FFCC00"/>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chemeClr val="tx1"/>
                </a:solidFill>
                <a:latin typeface="Arial" pitchFamily="34" charset="0"/>
                <a:ea typeface="ＭＳ Ｐゴシック"/>
                <a:cs typeface="Arial" pitchFamily="34" charset="0"/>
              </a:rPr>
              <a:t>255   204   0</a:t>
            </a:r>
          </a:p>
        </p:txBody>
      </p:sp>
      <p:sp>
        <p:nvSpPr>
          <p:cNvPr id="53" name="Rectangle 13"/>
          <p:cNvSpPr>
            <a:spLocks noChangeArrowheads="1"/>
          </p:cNvSpPr>
          <p:nvPr userDrawn="1">
            <p:custDataLst>
              <p:tags r:id="rId12"/>
            </p:custDataLst>
          </p:nvPr>
        </p:nvSpPr>
        <p:spPr bwMode="auto">
          <a:xfrm>
            <a:off x="-1684990" y="3128645"/>
            <a:ext cx="1079799" cy="332293"/>
          </a:xfrm>
          <a:prstGeom prst="rect">
            <a:avLst/>
          </a:prstGeom>
          <a:solidFill>
            <a:srgbClr val="00703C"/>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0   112   60</a:t>
            </a:r>
          </a:p>
        </p:txBody>
      </p:sp>
      <p:sp>
        <p:nvSpPr>
          <p:cNvPr id="54" name="Rectangle 34"/>
          <p:cNvSpPr>
            <a:spLocks noChangeArrowheads="1"/>
          </p:cNvSpPr>
          <p:nvPr userDrawn="1">
            <p:custDataLst>
              <p:tags r:id="rId13"/>
            </p:custDataLst>
          </p:nvPr>
        </p:nvSpPr>
        <p:spPr bwMode="auto">
          <a:xfrm>
            <a:off x="-1684990" y="2760620"/>
            <a:ext cx="1079799" cy="332293"/>
          </a:xfrm>
          <a:prstGeom prst="rect">
            <a:avLst/>
          </a:prstGeom>
          <a:solidFill>
            <a:srgbClr val="CCD7EA"/>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latin typeface="Arial" pitchFamily="34" charset="0"/>
                <a:ea typeface="ＭＳ Ｐゴシック"/>
                <a:cs typeface="Arial" pitchFamily="34" charset="0"/>
              </a:rPr>
              <a:t>204   215   234</a:t>
            </a:r>
          </a:p>
        </p:txBody>
      </p:sp>
      <p:sp>
        <p:nvSpPr>
          <p:cNvPr id="55" name="Rectangle 22"/>
          <p:cNvSpPr>
            <a:spLocks noChangeArrowheads="1"/>
          </p:cNvSpPr>
          <p:nvPr userDrawn="1">
            <p:custDataLst>
              <p:tags r:id="rId14"/>
            </p:custDataLst>
          </p:nvPr>
        </p:nvSpPr>
        <p:spPr bwMode="auto">
          <a:xfrm>
            <a:off x="-1684990" y="5336795"/>
            <a:ext cx="1079799" cy="332293"/>
          </a:xfrm>
          <a:prstGeom prst="rect">
            <a:avLst/>
          </a:prstGeom>
          <a:solidFill>
            <a:srgbClr val="5E6E66"/>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94   110   102</a:t>
            </a:r>
          </a:p>
        </p:txBody>
      </p:sp>
      <p:sp>
        <p:nvSpPr>
          <p:cNvPr id="56" name="TextBox 55"/>
          <p:cNvSpPr txBox="1"/>
          <p:nvPr userDrawn="1"/>
        </p:nvSpPr>
        <p:spPr>
          <a:xfrm>
            <a:off x="-1815652" y="524522"/>
            <a:ext cx="1373052" cy="338554"/>
          </a:xfrm>
          <a:prstGeom prst="rect">
            <a:avLst/>
          </a:prstGeom>
          <a:noFill/>
        </p:spPr>
        <p:txBody>
          <a:bodyPr wrap="square" rtlCol="0">
            <a:spAutoFit/>
          </a:bodyPr>
          <a:lstStyle/>
          <a:p>
            <a:pPr algn="ctr"/>
            <a:r>
              <a:rPr lang="en-US" sz="1600" dirty="0"/>
              <a:t>RGB Values</a:t>
            </a:r>
          </a:p>
        </p:txBody>
      </p:sp>
      <p:sp>
        <p:nvSpPr>
          <p:cNvPr id="57" name="Rectangle 56"/>
          <p:cNvSpPr>
            <a:spLocks noChangeArrowheads="1"/>
          </p:cNvSpPr>
          <p:nvPr userDrawn="1">
            <p:custDataLst>
              <p:tags r:id="rId15"/>
            </p:custDataLst>
          </p:nvPr>
        </p:nvSpPr>
        <p:spPr bwMode="auto">
          <a:xfrm>
            <a:off x="-1683722" y="1288520"/>
            <a:ext cx="1077265" cy="332293"/>
          </a:xfrm>
          <a:prstGeom prst="rect">
            <a:avLst/>
          </a:prstGeom>
          <a:solidFill>
            <a:schemeClr val="accent2"/>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100  135   190</a:t>
            </a:r>
          </a:p>
        </p:txBody>
      </p:sp>
      <p:sp>
        <p:nvSpPr>
          <p:cNvPr id="58" name="Rectangle 34"/>
          <p:cNvSpPr>
            <a:spLocks noChangeArrowheads="1"/>
          </p:cNvSpPr>
          <p:nvPr userDrawn="1">
            <p:custDataLst>
              <p:tags r:id="rId16"/>
            </p:custDataLst>
          </p:nvPr>
        </p:nvSpPr>
        <p:spPr bwMode="auto">
          <a:xfrm>
            <a:off x="-1683721" y="921560"/>
            <a:ext cx="1077261" cy="331228"/>
          </a:xfrm>
          <a:prstGeom prst="rect">
            <a:avLst/>
          </a:prstGeom>
          <a:solidFill>
            <a:srgbClr val="012069"/>
          </a:solidFill>
          <a:ln w="6350">
            <a:solidFill>
              <a:schemeClr val="bg1"/>
            </a:solidFill>
            <a:miter lim="800000"/>
            <a:headEnd/>
            <a:tailEnd/>
          </a:ln>
        </p:spPr>
        <p:txBody>
          <a:bodyPr wrap="none" anchor="ctr"/>
          <a:lstStyle/>
          <a:p>
            <a:pPr algn="ctr" eaLnBrk="0" fontAlgn="base" hangingPunct="0">
              <a:spcBef>
                <a:spcPct val="0"/>
              </a:spcBef>
              <a:spcAft>
                <a:spcPct val="0"/>
              </a:spcAft>
            </a:pPr>
            <a:r>
              <a:rPr lang="en-US" sz="1000" b="1" dirty="0">
                <a:solidFill>
                  <a:srgbClr val="FFFFFF"/>
                </a:solidFill>
                <a:latin typeface="Arial" pitchFamily="34" charset="0"/>
                <a:ea typeface="ＭＳ Ｐゴシック"/>
                <a:cs typeface="Arial" pitchFamily="34" charset="0"/>
              </a:rPr>
              <a:t> 1</a:t>
            </a:r>
            <a:r>
              <a:rPr lang="en-US" sz="1000" b="1" baseline="0" dirty="0">
                <a:solidFill>
                  <a:srgbClr val="FFFFFF"/>
                </a:solidFill>
                <a:latin typeface="Arial" pitchFamily="34" charset="0"/>
                <a:ea typeface="ＭＳ Ｐゴシック"/>
                <a:cs typeface="Arial" pitchFamily="34" charset="0"/>
              </a:rPr>
              <a:t>  </a:t>
            </a:r>
            <a:r>
              <a:rPr lang="en-US" sz="1000" b="1" dirty="0">
                <a:solidFill>
                  <a:srgbClr val="FFFFFF"/>
                </a:solidFill>
                <a:latin typeface="Arial" pitchFamily="34" charset="0"/>
                <a:ea typeface="ＭＳ Ｐゴシック"/>
                <a:cs typeface="Arial" pitchFamily="34" charset="0"/>
              </a:rPr>
              <a:t> 32   105</a:t>
            </a:r>
          </a:p>
        </p:txBody>
      </p:sp>
    </p:spTree>
    <p:extLst>
      <p:ext uri="{BB962C8B-B14F-4D97-AF65-F5344CB8AC3E}">
        <p14:creationId xmlns:p14="http://schemas.microsoft.com/office/powerpoint/2010/main" val="1598138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3.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Text Placeholder 2"/>
          <p:cNvSpPr>
            <a:spLocks noGrp="1"/>
          </p:cNvSpPr>
          <p:nvPr>
            <p:ph type="body" idx="1"/>
          </p:nvPr>
        </p:nvSpPr>
        <p:spPr>
          <a:xfrm>
            <a:off x="502920" y="1813560"/>
            <a:ext cx="9052560" cy="5129425"/>
          </a:xfrm>
          <a:prstGeom prst="rect">
            <a:avLst/>
          </a:prstGeom>
        </p:spPr>
        <p:txBody>
          <a:bodyPr vert="horz" lIns="101882" tIns="50941" rIns="101882" bIns="50941" rtlCol="0">
            <a:normAutofit/>
          </a:bodyPr>
          <a:lstStyle/>
          <a:p>
            <a:pPr lvl="0"/>
            <a:r>
              <a:rPr lang="en-US" dirty="0"/>
              <a:t>Click to edit Master text styles</a:t>
            </a:r>
          </a:p>
          <a:p>
            <a:pPr lvl="1"/>
            <a:r>
              <a:rPr lang="en-US" dirty="0"/>
              <a:t>Second level</a:t>
            </a:r>
          </a:p>
          <a:p>
            <a:pPr lvl="2"/>
            <a:r>
              <a:rPr lang="en-US" dirty="0"/>
              <a:t>Third level</a:t>
            </a:r>
          </a:p>
        </p:txBody>
      </p:sp>
      <p:sp>
        <p:nvSpPr>
          <p:cNvPr id="2" name="Title Placeholder 1"/>
          <p:cNvSpPr>
            <a:spLocks noGrp="1"/>
          </p:cNvSpPr>
          <p:nvPr>
            <p:ph type="title"/>
          </p:nvPr>
        </p:nvSpPr>
        <p:spPr>
          <a:xfrm>
            <a:off x="434817" y="311257"/>
            <a:ext cx="9052560" cy="492972"/>
          </a:xfrm>
          <a:prstGeom prst="rect">
            <a:avLst/>
          </a:prstGeom>
        </p:spPr>
        <p:txBody>
          <a:bodyPr vert="horz" lIns="101882" tIns="50941" rIns="101882" bIns="50941" rtlCol="0" anchor="ctr">
            <a:normAutofit/>
          </a:bodyPr>
          <a:lstStyle/>
          <a:p>
            <a:r>
              <a:rPr lang="en-US"/>
              <a:t>Click to edit Master title style</a:t>
            </a:r>
            <a:endParaRPr lang="en-US" dirty="0"/>
          </a:p>
        </p:txBody>
      </p:sp>
      <p:sp>
        <p:nvSpPr>
          <p:cNvPr id="9" name="Rectangle 8"/>
          <p:cNvSpPr/>
          <p:nvPr/>
        </p:nvSpPr>
        <p:spPr>
          <a:xfrm>
            <a:off x="0" y="0"/>
            <a:ext cx="10058400" cy="208703"/>
          </a:xfrm>
          <a:prstGeom prst="rect">
            <a:avLst/>
          </a:prstGeom>
          <a:solidFill>
            <a:srgbClr val="012069"/>
          </a:solidFill>
          <a:ln>
            <a:no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rtlCol="0" anchor="ctr"/>
          <a:lstStyle/>
          <a:p>
            <a:pPr algn="ctr"/>
            <a:endParaRPr lang="en-US" sz="1400" b="1" dirty="0">
              <a:latin typeface="Arial" pitchFamily="34" charset="0"/>
            </a:endParaRPr>
          </a:p>
        </p:txBody>
      </p:sp>
      <p:sp>
        <p:nvSpPr>
          <p:cNvPr id="10" name="Rectangle 9"/>
          <p:cNvSpPr/>
          <p:nvPr/>
        </p:nvSpPr>
        <p:spPr>
          <a:xfrm>
            <a:off x="-1746" y="7567295"/>
            <a:ext cx="10058400" cy="208703"/>
          </a:xfrm>
          <a:prstGeom prst="rect">
            <a:avLst/>
          </a:prstGeom>
          <a:solidFill>
            <a:srgbClr val="012069"/>
          </a:solidFill>
          <a:ln>
            <a:no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rtlCol="0" anchor="ctr"/>
          <a:lstStyle/>
          <a:p>
            <a:pPr algn="ctr"/>
            <a:endParaRPr lang="en-US" sz="1400" b="1" dirty="0">
              <a:latin typeface="Arial" pitchFamily="34" charset="0"/>
            </a:endParaRPr>
          </a:p>
        </p:txBody>
      </p:sp>
    </p:spTree>
    <p:extLst>
      <p:ext uri="{BB962C8B-B14F-4D97-AF65-F5344CB8AC3E}">
        <p14:creationId xmlns:p14="http://schemas.microsoft.com/office/powerpoint/2010/main" val="32621472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73" r:id="rId6"/>
    <p:sldLayoutId id="2147483680" r:id="rId7"/>
    <p:sldLayoutId id="2147483681" r:id="rId8"/>
    <p:sldLayoutId id="2147483682" r:id="rId9"/>
    <p:sldLayoutId id="2147483684" r:id="rId10"/>
    <p:sldLayoutId id="2147483685" r:id="rId11"/>
    <p:sldLayoutId id="2147483687" r:id="rId12"/>
    <p:sldLayoutId id="2147483688" r:id="rId13"/>
  </p:sldLayoutIdLst>
  <p:hf hdr="0" dt="0"/>
  <p:txStyles>
    <p:titleStyle>
      <a:lvl1pPr algn="l" defTabSz="1018824" rtl="0" eaLnBrk="1" latinLnBrk="0" hangingPunct="1">
        <a:spcBef>
          <a:spcPct val="0"/>
        </a:spcBef>
        <a:buNone/>
        <a:defRPr sz="2200" b="1" kern="1200">
          <a:solidFill>
            <a:schemeClr val="tx1"/>
          </a:solidFill>
          <a:latin typeface="Arial" panose="020B0604020202020204" pitchFamily="34" charset="0"/>
          <a:ea typeface="+mj-ea"/>
          <a:cs typeface="Arial" panose="020B0604020202020204" pitchFamily="34" charset="0"/>
        </a:defRPr>
      </a:lvl1pPr>
    </p:titleStyle>
    <p:bodyStyle>
      <a:lvl1pPr marL="382059" indent="-382059" algn="l" defTabSz="1018824" rtl="0" eaLnBrk="1" latinLnBrk="0" hangingPunct="1">
        <a:spcBef>
          <a:spcPct val="20000"/>
        </a:spcBef>
        <a:buFont typeface="Arial" pitchFamily="34" charset="0"/>
        <a:buChar char="•"/>
        <a:defRPr sz="1800" b="0" kern="1200">
          <a:solidFill>
            <a:schemeClr val="tx1"/>
          </a:solidFill>
          <a:latin typeface="Arial" panose="020B0604020202020204" pitchFamily="34" charset="0"/>
          <a:ea typeface="+mn-ea"/>
          <a:cs typeface="Arial" panose="020B0604020202020204" pitchFamily="34" charset="0"/>
        </a:defRPr>
      </a:lvl1pPr>
      <a:lvl2pPr marL="827795" indent="-318383" algn="l" defTabSz="1018824" rtl="0" eaLnBrk="1" latinLnBrk="0" hangingPunct="1">
        <a:spcBef>
          <a:spcPct val="20000"/>
        </a:spcBef>
        <a:buSzPct val="70000"/>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273531" indent="-254706" algn="l" defTabSz="1018824" rtl="0" eaLnBrk="1" latinLnBrk="0" hangingPunct="1">
        <a:spcBef>
          <a:spcPct val="20000"/>
        </a:spcBef>
        <a:buSzPct val="80000"/>
        <a:buFont typeface="Arial" panose="020B0604020202020204" pitchFamily="34" charset="0"/>
        <a:buChar char="–"/>
        <a:defRPr sz="1300" kern="1200">
          <a:solidFill>
            <a:schemeClr val="tx1"/>
          </a:solidFill>
          <a:latin typeface="Arial" panose="020B0604020202020204" pitchFamily="34" charset="0"/>
          <a:ea typeface="+mn-ea"/>
          <a:cs typeface="Arial" panose="020B0604020202020204" pitchFamily="34" charset="0"/>
        </a:defRPr>
      </a:lvl3pPr>
      <a:lvl4pPr marL="1782943"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4pPr>
      <a:lvl5pPr marL="2292355"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5pPr>
      <a:lvl6pPr marL="2801767"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11180"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820592"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330004"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en-US"/>
      </a:defPPr>
      <a:lvl1pPr marL="0" algn="l" defTabSz="1018824" rtl="0" eaLnBrk="1" latinLnBrk="0" hangingPunct="1">
        <a:defRPr sz="2000"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9" name="docs-internal-guid-682bf152-06b">
            <a:extLst>
              <a:ext uri="{FF2B5EF4-FFF2-40B4-BE49-F238E27FC236}">
                <a16:creationId xmlns:a16="http://schemas.microsoft.com/office/drawing/2014/main" id="{00000000-0008-0000-0000-00000B040000}"/>
              </a:ext>
            </a:extLst>
          </p:cNvPr>
          <p:cNvPicPr>
            <a:picLocks noChangeAspect="1" noChangeArrowheads="1"/>
          </p:cNvPicPr>
          <p:nvPr userDrawn="1"/>
        </p:nvPicPr>
        <p:blipFill rotWithShape="1">
          <a:blip r:embed="rId13" cstate="print">
            <a:extLst>
              <a:ext uri="{28A0092B-C50C-407E-A947-70E740481C1C}">
                <a14:useLocalDpi xmlns:a14="http://schemas.microsoft.com/office/drawing/2010/main" val="0"/>
              </a:ext>
            </a:extLst>
          </a:blip>
          <a:srcRect t="52475" b="6734"/>
          <a:stretch/>
        </p:blipFill>
        <p:spPr bwMode="auto">
          <a:xfrm>
            <a:off x="7853229" y="7357109"/>
            <a:ext cx="1760465" cy="392431"/>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 name="Title Placeholder 1"/>
          <p:cNvSpPr>
            <a:spLocks noGrp="1"/>
          </p:cNvSpPr>
          <p:nvPr>
            <p:ph type="title"/>
          </p:nvPr>
        </p:nvSpPr>
        <p:spPr>
          <a:xfrm>
            <a:off x="434817" y="315972"/>
            <a:ext cx="9162574" cy="488256"/>
          </a:xfrm>
          <a:prstGeom prst="rect">
            <a:avLst/>
          </a:prstGeom>
        </p:spPr>
        <p:txBody>
          <a:bodyPr vert="horz" lIns="101882" tIns="50941" rIns="101882" bIns="50941" rtlCol="0" anchor="ctr">
            <a:normAutofit/>
          </a:bodyPr>
          <a:lstStyle/>
          <a:p>
            <a:r>
              <a:rPr lang="en-US" dirty="0"/>
              <a:t>Click to edit Master title style</a:t>
            </a:r>
          </a:p>
        </p:txBody>
      </p:sp>
      <p:sp>
        <p:nvSpPr>
          <p:cNvPr id="3" name="Text Placeholder 2"/>
          <p:cNvSpPr>
            <a:spLocks noGrp="1"/>
          </p:cNvSpPr>
          <p:nvPr>
            <p:ph type="body" idx="1"/>
          </p:nvPr>
        </p:nvSpPr>
        <p:spPr>
          <a:xfrm>
            <a:off x="436563" y="1813560"/>
            <a:ext cx="9149896" cy="5129425"/>
          </a:xfrm>
          <a:prstGeom prst="rect">
            <a:avLst/>
          </a:prstGeom>
        </p:spPr>
        <p:txBody>
          <a:bodyPr vert="horz" lIns="101882" tIns="50941" rIns="101882" bIns="50941"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sz="1300" dirty="0"/>
              <a:t>Fifth level</a:t>
            </a:r>
            <a:endParaRPr lang="en-US" dirty="0"/>
          </a:p>
        </p:txBody>
      </p:sp>
      <p:sp>
        <p:nvSpPr>
          <p:cNvPr id="7" name="Rectangle 6"/>
          <p:cNvSpPr/>
          <p:nvPr/>
        </p:nvSpPr>
        <p:spPr>
          <a:xfrm>
            <a:off x="434817" y="804228"/>
            <a:ext cx="9163202" cy="109749"/>
          </a:xfrm>
          <a:prstGeom prst="rect">
            <a:avLst/>
          </a:prstGeom>
          <a:solidFill>
            <a:srgbClr val="012069"/>
          </a:solidFill>
          <a:ln>
            <a:solidFill>
              <a:srgbClr val="012069"/>
            </a:solid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rtlCol="0" anchor="ctr"/>
          <a:lstStyle/>
          <a:p>
            <a:pPr algn="ctr"/>
            <a:endParaRPr lang="en-US" sz="1400" b="1" dirty="0">
              <a:latin typeface="Arial" pitchFamily="34" charset="0"/>
            </a:endParaRPr>
          </a:p>
        </p:txBody>
      </p:sp>
      <p:sp>
        <p:nvSpPr>
          <p:cNvPr id="8" name="Rectangle 7"/>
          <p:cNvSpPr/>
          <p:nvPr/>
        </p:nvSpPr>
        <p:spPr>
          <a:xfrm>
            <a:off x="434818" y="7251542"/>
            <a:ext cx="9163202" cy="51815"/>
          </a:xfrm>
          <a:prstGeom prst="rect">
            <a:avLst/>
          </a:prstGeom>
          <a:solidFill>
            <a:srgbClr val="012069"/>
          </a:solidFill>
          <a:ln>
            <a:solidFill>
              <a:srgbClr val="012069"/>
            </a:solid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rtlCol="0" anchor="ctr"/>
          <a:lstStyle/>
          <a:p>
            <a:pPr algn="ctr"/>
            <a:endParaRPr lang="en-US" sz="1400" b="1" dirty="0">
              <a:latin typeface="Arial" pitchFamily="34" charset="0"/>
            </a:endParaRPr>
          </a:p>
        </p:txBody>
      </p:sp>
      <p:sp>
        <p:nvSpPr>
          <p:cNvPr id="10" name="TextBox 9"/>
          <p:cNvSpPr txBox="1"/>
          <p:nvPr/>
        </p:nvSpPr>
        <p:spPr>
          <a:xfrm>
            <a:off x="9586458" y="7123206"/>
            <a:ext cx="460381" cy="279050"/>
          </a:xfrm>
          <a:prstGeom prst="rect">
            <a:avLst/>
          </a:prstGeom>
          <a:noFill/>
        </p:spPr>
        <p:txBody>
          <a:bodyPr wrap="square" lIns="101882" tIns="50941" rIns="101882" bIns="50941" rtlCol="0">
            <a:spAutoFit/>
          </a:bodyPr>
          <a:lstStyle/>
          <a:p>
            <a:fld id="{ACFA9DC3-C422-4A89-8EDF-610B95B03A19}" type="slidenum">
              <a:rPr lang="en-US" sz="1100" smtClean="0">
                <a:latin typeface="Arial" panose="020B0604020202020204" pitchFamily="34" charset="0"/>
                <a:cs typeface="Arial" panose="020B0604020202020204" pitchFamily="34" charset="0"/>
              </a:rPr>
              <a:t>‹#›</a:t>
            </a:fld>
            <a:endParaRPr lang="en-US"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202086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4" r:id="rId4"/>
    <p:sldLayoutId id="2147483670" r:id="rId5"/>
    <p:sldLayoutId id="2147483671" r:id="rId6"/>
    <p:sldLayoutId id="2147483675" r:id="rId7"/>
    <p:sldLayoutId id="2147483672" r:id="rId8"/>
    <p:sldLayoutId id="2147483677" r:id="rId9"/>
    <p:sldLayoutId id="2147483678" r:id="rId10"/>
    <p:sldLayoutId id="2147483686" r:id="rId11"/>
  </p:sldLayoutIdLst>
  <p:txStyles>
    <p:titleStyle>
      <a:lvl1pPr algn="l" defTabSz="1018824" rtl="0" eaLnBrk="1" latinLnBrk="0" hangingPunct="1">
        <a:spcBef>
          <a:spcPct val="0"/>
        </a:spcBef>
        <a:buNone/>
        <a:defRPr sz="2200" b="1" kern="1200">
          <a:solidFill>
            <a:schemeClr val="tx1"/>
          </a:solidFill>
          <a:latin typeface="Arial" panose="020B0604020202020204" pitchFamily="34" charset="0"/>
          <a:ea typeface="+mj-ea"/>
          <a:cs typeface="Arial" panose="020B0604020202020204" pitchFamily="34" charset="0"/>
        </a:defRPr>
      </a:lvl1pPr>
    </p:titleStyle>
    <p:bodyStyle>
      <a:lvl1pPr marL="152824" indent="-152824" algn="l" defTabSz="1018824" rtl="0" eaLnBrk="1" latinLnBrk="0" hangingPunct="1">
        <a:spcBef>
          <a:spcPct val="20000"/>
        </a:spcBef>
        <a:buFont typeface="Arial" panose="020B0604020202020204" pitchFamily="34" charset="0"/>
        <a:buChar char="•"/>
        <a:defRPr sz="1600" b="1" kern="1200">
          <a:solidFill>
            <a:schemeClr val="tx1"/>
          </a:solidFill>
          <a:latin typeface="Arial" panose="020B0604020202020204" pitchFamily="34" charset="0"/>
          <a:ea typeface="+mn-ea"/>
          <a:cs typeface="Arial" panose="020B0604020202020204" pitchFamily="34" charset="0"/>
        </a:defRPr>
      </a:lvl1pPr>
      <a:lvl2pPr marL="407530" indent="-203765" algn="l" defTabSz="1018824" rtl="0" eaLnBrk="1" latinLnBrk="0" hangingPunct="1">
        <a:spcBef>
          <a:spcPct val="20000"/>
        </a:spcBef>
        <a:buSzPct val="70000"/>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611295" indent="-152824" algn="l" defTabSz="1018824" rtl="0" eaLnBrk="1" latinLnBrk="0" hangingPunct="1">
        <a:spcBef>
          <a:spcPct val="20000"/>
        </a:spcBef>
        <a:buSzPct val="80000"/>
        <a:buFont typeface="Arial" panose="020B0604020202020204" pitchFamily="34" charset="0"/>
        <a:buChar char="–"/>
        <a:defRPr sz="1600" kern="1200">
          <a:solidFill>
            <a:schemeClr val="tx1"/>
          </a:solidFill>
          <a:latin typeface="+mn-lt"/>
          <a:ea typeface="+mn-ea"/>
          <a:cs typeface="+mn-cs"/>
        </a:defRPr>
      </a:lvl3pPr>
      <a:lvl4pPr marL="815060" indent="-173200" algn="l" defTabSz="1018824" rtl="0" eaLnBrk="1" latinLnBrk="0" hangingPunct="1">
        <a:spcBef>
          <a:spcPct val="20000"/>
        </a:spcBef>
        <a:buFont typeface="Wingdings" panose="05000000000000000000" pitchFamily="2" charset="2"/>
        <a:buChar char="§"/>
        <a:defRPr sz="1600" kern="1200" baseline="0">
          <a:solidFill>
            <a:schemeClr val="tx1"/>
          </a:solidFill>
          <a:latin typeface="+mn-lt"/>
          <a:ea typeface="+mn-ea"/>
          <a:cs typeface="+mn-cs"/>
        </a:defRPr>
      </a:lvl4pPr>
      <a:lvl5pPr marL="1324472" indent="-203765" algn="l" defTabSz="1018824" rtl="0" eaLnBrk="1" latinLnBrk="0" hangingPunct="1">
        <a:spcBef>
          <a:spcPct val="20000"/>
        </a:spcBef>
        <a:buFont typeface="Arial" panose="020B0604020202020204" pitchFamily="34" charset="0"/>
        <a:buChar char="»"/>
        <a:defRPr sz="1300" kern="1200">
          <a:solidFill>
            <a:schemeClr val="tx1"/>
          </a:solidFill>
          <a:latin typeface="+mn-lt"/>
          <a:ea typeface="+mn-ea"/>
          <a:cs typeface="+mn-cs"/>
        </a:defRPr>
      </a:lvl5pPr>
      <a:lvl6pPr marL="2801767"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6pPr>
      <a:lvl7pPr marL="3311180"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7pPr>
      <a:lvl8pPr marL="3820592"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8pPr>
      <a:lvl9pPr marL="4330004"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9pPr>
    </p:bodyStyle>
    <p:otherStyle>
      <a:defPPr>
        <a:defRPr lang="en-US"/>
      </a:defPPr>
      <a:lvl1pPr marL="0" algn="l" defTabSz="1018824" rtl="0" eaLnBrk="1" latinLnBrk="0" hangingPunct="1">
        <a:defRPr sz="2000"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496" userDrawn="1">
          <p15:clr>
            <a:srgbClr val="F26B43"/>
          </p15:clr>
        </p15:guide>
        <p15:guide id="2" pos="240" userDrawn="1">
          <p15:clr>
            <a:srgbClr val="F26B43"/>
          </p15:clr>
        </p15:guide>
        <p15:guide id="3" orient="horz" pos="720" userDrawn="1">
          <p15:clr>
            <a:srgbClr val="F26B43"/>
          </p15:clr>
        </p15:guide>
        <p15:guide id="4" orient="horz" pos="936"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mailto:jheins@culverhouse.ua.edu" TargetMode="External"/><Relationship Id="rId1" Type="http://schemas.openxmlformats.org/officeDocument/2006/relationships/slideLayout" Target="../slideLayouts/slideLayout13.xml"/><Relationship Id="rId4" Type="http://schemas.openxmlformats.org/officeDocument/2006/relationships/image" Target="../media/image37.jpg"/></Relationships>
</file>

<file path=ppt/slides/_rels/slide1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hyperlink" Target="mailto:zashton@cba.ua.edu" TargetMode="Externa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hyperlink" Target="mailto:njparsons@crimson.ua.edu" TargetMode="External"/><Relationship Id="rId2" Type="http://schemas.openxmlformats.org/officeDocument/2006/relationships/hyperlink" Target="mailto:ljjones6@crimson.ua.edu" TargetMode="External"/><Relationship Id="rId1" Type="http://schemas.openxmlformats.org/officeDocument/2006/relationships/slideLayout" Target="../slideLayouts/slideLayout8.xml"/><Relationship Id="rId6" Type="http://schemas.openxmlformats.org/officeDocument/2006/relationships/image" Target="../media/image9.jpg"/><Relationship Id="rId5" Type="http://schemas.openxmlformats.org/officeDocument/2006/relationships/image" Target="../media/image44.jpeg"/><Relationship Id="rId4" Type="http://schemas.openxmlformats.org/officeDocument/2006/relationships/hyperlink" Target="mailto:chdessert@crimson.ua.edu"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https://www.investopedia.com/ask/answers/031215/what-formula-calculating-return-assets-roa.asp" TargetMode="External"/><Relationship Id="rId13" Type="http://schemas.openxmlformats.org/officeDocument/2006/relationships/image" Target="../media/image47.jpeg"/><Relationship Id="rId3" Type="http://schemas.openxmlformats.org/officeDocument/2006/relationships/hyperlink" Target="https://www.oaktreecapital.com/insights/howard-marks-memos" TargetMode="External"/><Relationship Id="rId7" Type="http://schemas.openxmlformats.org/officeDocument/2006/relationships/hyperlink" Target="https://www.wsj.com/" TargetMode="External"/><Relationship Id="rId12" Type="http://schemas.openxmlformats.org/officeDocument/2006/relationships/image" Target="../media/image46.jpeg"/><Relationship Id="rId2" Type="http://schemas.openxmlformats.org/officeDocument/2006/relationships/hyperlink" Target="https://buffett.cnbc.com/warren-buffett-archive/" TargetMode="External"/><Relationship Id="rId16" Type="http://schemas.openxmlformats.org/officeDocument/2006/relationships/image" Target="../media/image50.jpeg"/><Relationship Id="rId1" Type="http://schemas.openxmlformats.org/officeDocument/2006/relationships/slideLayout" Target="../slideLayouts/slideLayout8.xml"/><Relationship Id="rId6" Type="http://schemas.openxmlformats.org/officeDocument/2006/relationships/hyperlink" Target="https://www.frmlr.com/insights" TargetMode="External"/><Relationship Id="rId11" Type="http://schemas.openxmlformats.org/officeDocument/2006/relationships/image" Target="../media/image45.jpeg"/><Relationship Id="rId5" Type="http://schemas.openxmlformats.org/officeDocument/2006/relationships/hyperlink" Target="https://horizonkinetics.com/market-commentary/" TargetMode="External"/><Relationship Id="rId15" Type="http://schemas.openxmlformats.org/officeDocument/2006/relationships/image" Target="../media/image49.jpeg"/><Relationship Id="rId10" Type="http://schemas.openxmlformats.org/officeDocument/2006/relationships/hyperlink" Target="https://igyfoundation.org.uk/wp-content/uploads/2021/03/Full_Collection_Nomad_Letters_.pdf" TargetMode="External"/><Relationship Id="rId4" Type="http://schemas.openxmlformats.org/officeDocument/2006/relationships/hyperlink" Target="https://www.vulcanvaluepartners.com/letters/" TargetMode="External"/><Relationship Id="rId9" Type="http://schemas.openxmlformats.org/officeDocument/2006/relationships/hyperlink" Target="https://yetanothervalueblog.com/" TargetMode="External"/><Relationship Id="rId14" Type="http://schemas.openxmlformats.org/officeDocument/2006/relationships/image" Target="../media/image48.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13.xml"/><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8" Type="http://schemas.openxmlformats.org/officeDocument/2006/relationships/image" Target="../media/image16.tiff"/><Relationship Id="rId13" Type="http://schemas.openxmlformats.org/officeDocument/2006/relationships/image" Target="../media/image21.jpeg"/><Relationship Id="rId18" Type="http://schemas.openxmlformats.org/officeDocument/2006/relationships/image" Target="../media/image26.jpeg"/><Relationship Id="rId26" Type="http://schemas.openxmlformats.org/officeDocument/2006/relationships/image" Target="../media/image33.png"/><Relationship Id="rId3" Type="http://schemas.openxmlformats.org/officeDocument/2006/relationships/image" Target="../media/image11.png"/><Relationship Id="rId21" Type="http://schemas.openxmlformats.org/officeDocument/2006/relationships/image" Target="../media/image28.tiff"/><Relationship Id="rId7" Type="http://schemas.openxmlformats.org/officeDocument/2006/relationships/image" Target="../media/image15.tiff"/><Relationship Id="rId12" Type="http://schemas.openxmlformats.org/officeDocument/2006/relationships/image" Target="../media/image20.tiff"/><Relationship Id="rId17" Type="http://schemas.openxmlformats.org/officeDocument/2006/relationships/image" Target="../media/image25.jpeg"/><Relationship Id="rId25" Type="http://schemas.openxmlformats.org/officeDocument/2006/relationships/image" Target="../media/image32.png"/><Relationship Id="rId2" Type="http://schemas.openxmlformats.org/officeDocument/2006/relationships/image" Target="../media/image10.png"/><Relationship Id="rId16" Type="http://schemas.openxmlformats.org/officeDocument/2006/relationships/image" Target="../media/image24.png"/><Relationship Id="rId20" Type="http://schemas.openxmlformats.org/officeDocument/2006/relationships/image" Target="../media/image27.tiff"/><Relationship Id="rId1" Type="http://schemas.openxmlformats.org/officeDocument/2006/relationships/slideLayout" Target="../slideLayouts/slideLayout12.xml"/><Relationship Id="rId6" Type="http://schemas.openxmlformats.org/officeDocument/2006/relationships/image" Target="../media/image14.png"/><Relationship Id="rId11" Type="http://schemas.openxmlformats.org/officeDocument/2006/relationships/image" Target="../media/image19.png"/><Relationship Id="rId24" Type="http://schemas.openxmlformats.org/officeDocument/2006/relationships/image" Target="../media/image31.png"/><Relationship Id="rId5" Type="http://schemas.openxmlformats.org/officeDocument/2006/relationships/image" Target="../media/image13.tiff"/><Relationship Id="rId15" Type="http://schemas.openxmlformats.org/officeDocument/2006/relationships/image" Target="../media/image23.jpeg"/><Relationship Id="rId23" Type="http://schemas.openxmlformats.org/officeDocument/2006/relationships/image" Target="../media/image30.png"/><Relationship Id="rId28" Type="http://schemas.openxmlformats.org/officeDocument/2006/relationships/image" Target="../media/image35.png"/><Relationship Id="rId10" Type="http://schemas.openxmlformats.org/officeDocument/2006/relationships/image" Target="../media/image18.png"/><Relationship Id="rId19" Type="http://schemas.openxmlformats.org/officeDocument/2006/relationships/image" Target="../media/image8.jpe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 Id="rId22" Type="http://schemas.openxmlformats.org/officeDocument/2006/relationships/image" Target="../media/image29.png"/><Relationship Id="rId27"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normAutofit lnSpcReduction="10000"/>
          </a:bodyPr>
          <a:lstStyle/>
          <a:p>
            <a:r>
              <a:rPr lang="en-US" dirty="0"/>
              <a:t>Ben Silvey	</a:t>
            </a:r>
          </a:p>
        </p:txBody>
      </p:sp>
      <p:sp>
        <p:nvSpPr>
          <p:cNvPr id="3" name="Text Placeholder 2"/>
          <p:cNvSpPr>
            <a:spLocks noGrp="1"/>
          </p:cNvSpPr>
          <p:nvPr>
            <p:ph type="body" sz="quarter" idx="12"/>
          </p:nvPr>
        </p:nvSpPr>
        <p:spPr/>
        <p:txBody>
          <a:bodyPr/>
          <a:lstStyle/>
          <a:p>
            <a:r>
              <a:rPr lang="en-US" dirty="0"/>
              <a:t>March 23</a:t>
            </a:r>
            <a:r>
              <a:rPr lang="en-US" baseline="30000" dirty="0"/>
              <a:t>rd</a:t>
            </a:r>
            <a:r>
              <a:rPr lang="en-US" dirty="0"/>
              <a:t>, 2021</a:t>
            </a:r>
          </a:p>
        </p:txBody>
      </p:sp>
      <p:sp>
        <p:nvSpPr>
          <p:cNvPr id="4" name="Text Placeholder 3"/>
          <p:cNvSpPr>
            <a:spLocks noGrp="1"/>
          </p:cNvSpPr>
          <p:nvPr>
            <p:ph type="body" sz="quarter" idx="16"/>
          </p:nvPr>
        </p:nvSpPr>
        <p:spPr/>
        <p:txBody>
          <a:bodyPr>
            <a:normAutofit lnSpcReduction="10000"/>
          </a:bodyPr>
          <a:lstStyle/>
          <a:p>
            <a:r>
              <a:rPr lang="en-US" dirty="0"/>
              <a:t>Connor Dessert</a:t>
            </a:r>
          </a:p>
        </p:txBody>
      </p:sp>
      <p:sp>
        <p:nvSpPr>
          <p:cNvPr id="5" name="Text Placeholder 4"/>
          <p:cNvSpPr>
            <a:spLocks noGrp="1"/>
          </p:cNvSpPr>
          <p:nvPr>
            <p:ph type="body" sz="quarter" idx="17"/>
          </p:nvPr>
        </p:nvSpPr>
        <p:spPr/>
        <p:txBody>
          <a:bodyPr>
            <a:normAutofit lnSpcReduction="10000"/>
          </a:bodyPr>
          <a:lstStyle/>
          <a:p>
            <a:r>
              <a:rPr lang="en-US" dirty="0"/>
              <a:t>President, CIMG</a:t>
            </a:r>
          </a:p>
        </p:txBody>
      </p:sp>
      <p:sp>
        <p:nvSpPr>
          <p:cNvPr id="7" name="Text Placeholder 6"/>
          <p:cNvSpPr>
            <a:spLocks noGrp="1"/>
          </p:cNvSpPr>
          <p:nvPr>
            <p:ph type="body" sz="quarter" idx="19"/>
          </p:nvPr>
        </p:nvSpPr>
        <p:spPr/>
        <p:txBody>
          <a:bodyPr>
            <a:normAutofit lnSpcReduction="10000"/>
          </a:bodyPr>
          <a:lstStyle/>
          <a:p>
            <a:r>
              <a:rPr lang="en-US" dirty="0"/>
              <a:t>Vice President of Investment Research, CIMG</a:t>
            </a:r>
          </a:p>
        </p:txBody>
      </p:sp>
      <p:sp>
        <p:nvSpPr>
          <p:cNvPr id="15" name="Text Placeholder 14"/>
          <p:cNvSpPr>
            <a:spLocks noGrp="1"/>
          </p:cNvSpPr>
          <p:nvPr>
            <p:ph type="body" sz="quarter" idx="27"/>
          </p:nvPr>
        </p:nvSpPr>
        <p:spPr/>
        <p:txBody>
          <a:bodyPr/>
          <a:lstStyle/>
          <a:p>
            <a:r>
              <a:rPr lang="en-US" dirty="0"/>
              <a:t>Value Investing Seminar #3:</a:t>
            </a:r>
          </a:p>
        </p:txBody>
      </p:sp>
      <p:sp>
        <p:nvSpPr>
          <p:cNvPr id="16" name="Content Placeholder 15"/>
          <p:cNvSpPr>
            <a:spLocks noGrp="1"/>
          </p:cNvSpPr>
          <p:nvPr>
            <p:ph sz="quarter" idx="28"/>
          </p:nvPr>
        </p:nvSpPr>
        <p:spPr/>
        <p:txBody>
          <a:bodyPr/>
          <a:lstStyle/>
          <a:p>
            <a:r>
              <a:rPr lang="en-US" dirty="0"/>
              <a:t>Accounting For Value Investing</a:t>
            </a:r>
          </a:p>
        </p:txBody>
      </p:sp>
      <p:sp>
        <p:nvSpPr>
          <p:cNvPr id="10" name="object 3">
            <a:extLst>
              <a:ext uri="{FF2B5EF4-FFF2-40B4-BE49-F238E27FC236}">
                <a16:creationId xmlns:a16="http://schemas.microsoft.com/office/drawing/2014/main" id="{A6FEF8D5-17D2-7540-A4B1-BCE4AEE56CB2}"/>
              </a:ext>
            </a:extLst>
          </p:cNvPr>
          <p:cNvSpPr/>
          <p:nvPr/>
        </p:nvSpPr>
        <p:spPr>
          <a:xfrm>
            <a:off x="0" y="0"/>
            <a:ext cx="10058400" cy="208915"/>
          </a:xfrm>
          <a:custGeom>
            <a:avLst/>
            <a:gdLst/>
            <a:ahLst/>
            <a:cxnLst/>
            <a:rect l="l" t="t" r="r" b="b"/>
            <a:pathLst>
              <a:path w="10058400" h="208915">
                <a:moveTo>
                  <a:pt x="10058400" y="0"/>
                </a:moveTo>
                <a:lnTo>
                  <a:pt x="0" y="0"/>
                </a:lnTo>
                <a:lnTo>
                  <a:pt x="0" y="208788"/>
                </a:lnTo>
                <a:lnTo>
                  <a:pt x="10058400" y="208788"/>
                </a:lnTo>
                <a:lnTo>
                  <a:pt x="10058400" y="0"/>
                </a:lnTo>
                <a:close/>
              </a:path>
            </a:pathLst>
          </a:custGeom>
          <a:solidFill>
            <a:srgbClr val="00487A"/>
          </a:solidFill>
        </p:spPr>
        <p:txBody>
          <a:bodyPr wrap="square" lIns="0" tIns="0" rIns="0" bIns="0" rtlCol="0"/>
          <a:lstStyle/>
          <a:p>
            <a:endParaRPr/>
          </a:p>
        </p:txBody>
      </p:sp>
      <p:sp>
        <p:nvSpPr>
          <p:cNvPr id="11" name="object 4">
            <a:extLst>
              <a:ext uri="{FF2B5EF4-FFF2-40B4-BE49-F238E27FC236}">
                <a16:creationId xmlns:a16="http://schemas.microsoft.com/office/drawing/2014/main" id="{33CA716B-81FC-F240-B17B-C9C79EE7A4D8}"/>
              </a:ext>
            </a:extLst>
          </p:cNvPr>
          <p:cNvSpPr/>
          <p:nvPr/>
        </p:nvSpPr>
        <p:spPr>
          <a:xfrm>
            <a:off x="0" y="7566659"/>
            <a:ext cx="10057130" cy="205740"/>
          </a:xfrm>
          <a:custGeom>
            <a:avLst/>
            <a:gdLst/>
            <a:ahLst/>
            <a:cxnLst/>
            <a:rect l="l" t="t" r="r" b="b"/>
            <a:pathLst>
              <a:path w="10057130" h="205740">
                <a:moveTo>
                  <a:pt x="10056876" y="205737"/>
                </a:moveTo>
                <a:lnTo>
                  <a:pt x="10056876" y="0"/>
                </a:lnTo>
                <a:lnTo>
                  <a:pt x="0" y="0"/>
                </a:lnTo>
                <a:lnTo>
                  <a:pt x="0" y="205737"/>
                </a:lnTo>
                <a:lnTo>
                  <a:pt x="10056876" y="205737"/>
                </a:lnTo>
                <a:close/>
              </a:path>
            </a:pathLst>
          </a:custGeom>
          <a:solidFill>
            <a:srgbClr val="00487A"/>
          </a:solidFill>
        </p:spPr>
        <p:txBody>
          <a:bodyPr wrap="square" lIns="0" tIns="0" rIns="0" bIns="0" rtlCol="0"/>
          <a:lstStyle/>
          <a:p>
            <a:endParaRPr/>
          </a:p>
        </p:txBody>
      </p:sp>
    </p:spTree>
    <p:extLst>
      <p:ext uri="{BB962C8B-B14F-4D97-AF65-F5344CB8AC3E}">
        <p14:creationId xmlns:p14="http://schemas.microsoft.com/office/powerpoint/2010/main" val="12680350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1"/>
          <p:cNvSpPr>
            <a:spLocks noGrp="1"/>
          </p:cNvSpPr>
          <p:nvPr>
            <p:ph type="body" sz="quarter" idx="17"/>
          </p:nvPr>
        </p:nvSpPr>
        <p:spPr/>
        <p:txBody>
          <a:bodyPr>
            <a:normAutofit/>
          </a:bodyPr>
          <a:lstStyle/>
          <a:p>
            <a:endParaRPr lang="en-US"/>
          </a:p>
        </p:txBody>
      </p:sp>
      <p:sp>
        <p:nvSpPr>
          <p:cNvPr id="21" name="Text Placeholder 20"/>
          <p:cNvSpPr>
            <a:spLocks noGrp="1"/>
          </p:cNvSpPr>
          <p:nvPr>
            <p:ph type="body" sz="quarter" idx="14"/>
          </p:nvPr>
        </p:nvSpPr>
        <p:spPr/>
        <p:txBody>
          <a:bodyPr/>
          <a:lstStyle/>
          <a:p>
            <a:endParaRPr lang="en-US"/>
          </a:p>
        </p:txBody>
      </p:sp>
      <p:sp>
        <p:nvSpPr>
          <p:cNvPr id="16" name="TextBox 15"/>
          <p:cNvSpPr txBox="1"/>
          <p:nvPr/>
        </p:nvSpPr>
        <p:spPr>
          <a:xfrm>
            <a:off x="434817" y="1134968"/>
            <a:ext cx="9166383" cy="348814"/>
          </a:xfrm>
          <a:prstGeom prst="rect">
            <a:avLst/>
          </a:prstGeom>
          <a:noFill/>
        </p:spPr>
        <p:txBody>
          <a:bodyPr wrap="square" rtlCol="0" anchor="b" anchorCtr="0">
            <a:noAutofit/>
          </a:bodyPr>
          <a:lstStyle/>
          <a:p>
            <a:pPr marL="12700">
              <a:lnSpc>
                <a:spcPct val="100000"/>
              </a:lnSpc>
              <a:spcBef>
                <a:spcPts val="105"/>
              </a:spcBef>
            </a:pPr>
            <a:r>
              <a:rPr lang="en-US" b="1" dirty="0">
                <a:latin typeface="Arial"/>
                <a:cs typeface="Arial"/>
              </a:rPr>
              <a:t>John </a:t>
            </a:r>
            <a:r>
              <a:rPr lang="en-US" b="1" dirty="0" err="1">
                <a:latin typeface="Arial"/>
                <a:cs typeface="Arial"/>
              </a:rPr>
              <a:t>Heins</a:t>
            </a:r>
            <a:r>
              <a:rPr lang="en-US" b="1" dirty="0">
                <a:latin typeface="Arial"/>
                <a:cs typeface="Arial"/>
              </a:rPr>
              <a:t>, Fitzpatrick Endowed Professor </a:t>
            </a:r>
            <a:r>
              <a:rPr lang="en-US" b="1" spc="-5" dirty="0">
                <a:latin typeface="Arial"/>
                <a:cs typeface="Arial"/>
              </a:rPr>
              <a:t>of </a:t>
            </a:r>
            <a:r>
              <a:rPr lang="en-US" b="1" spc="-25" dirty="0">
                <a:latin typeface="Arial"/>
                <a:cs typeface="Arial"/>
              </a:rPr>
              <a:t>Value</a:t>
            </a:r>
            <a:r>
              <a:rPr lang="en-US" b="1" spc="-229" dirty="0">
                <a:latin typeface="Arial"/>
                <a:cs typeface="Arial"/>
              </a:rPr>
              <a:t> </a:t>
            </a:r>
            <a:r>
              <a:rPr lang="en-US" b="1" spc="-5" dirty="0">
                <a:latin typeface="Arial"/>
                <a:cs typeface="Arial"/>
              </a:rPr>
              <a:t>Investing</a:t>
            </a:r>
            <a:endParaRPr lang="en-US" dirty="0">
              <a:latin typeface="Arial"/>
              <a:cs typeface="Arial"/>
            </a:endParaRPr>
          </a:p>
        </p:txBody>
      </p:sp>
      <p:cxnSp>
        <p:nvCxnSpPr>
          <p:cNvPr id="24" name="Straight Connector 23"/>
          <p:cNvCxnSpPr/>
          <p:nvPr/>
        </p:nvCxnSpPr>
        <p:spPr>
          <a:xfrm>
            <a:off x="3040052" y="1743832"/>
            <a:ext cx="10590" cy="4906847"/>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434817" y="1483782"/>
            <a:ext cx="9166383"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F5C8667-62A0-4A1A-9F73-179A502C0DD8}"/>
              </a:ext>
            </a:extLst>
          </p:cNvPr>
          <p:cNvSpPr txBox="1"/>
          <p:nvPr/>
        </p:nvSpPr>
        <p:spPr>
          <a:xfrm>
            <a:off x="3238500" y="1743832"/>
            <a:ext cx="6362700" cy="3794565"/>
          </a:xfrm>
          <a:prstGeom prst="rect">
            <a:avLst/>
          </a:prstGeom>
          <a:noFill/>
        </p:spPr>
        <p:txBody>
          <a:bodyPr wrap="square" rtlCol="0">
            <a:spAutoFit/>
          </a:bodyPr>
          <a:lstStyle/>
          <a:p>
            <a:pPr marL="0" marR="0" lvl="0" indent="0" algn="l" defTabSz="1018824" rtl="0" eaLnBrk="1" fontAlgn="auto" latinLnBrk="0" hangingPunct="1">
              <a:lnSpc>
                <a:spcPct val="200000"/>
              </a:lnSpc>
              <a:spcBef>
                <a:spcPts val="0"/>
              </a:spcBef>
              <a:spcAft>
                <a:spcPts val="0"/>
              </a:spcAft>
              <a:buClrTx/>
              <a:buSzTx/>
              <a:buFontTx/>
              <a:buNone/>
              <a:tabLst/>
              <a:defRPr/>
            </a:pPr>
            <a:r>
              <a:rPr lang="en-US" sz="1360" b="1" dirty="0">
                <a:solidFill>
                  <a:prstClr val="black"/>
                </a:solidFill>
                <a:latin typeface="Arial" panose="020B0604020202020204" pitchFamily="34" charset="0"/>
                <a:cs typeface="Arial" panose="020B0604020202020204" pitchFamily="34" charset="0"/>
              </a:rPr>
              <a:t>Email:</a:t>
            </a:r>
            <a:r>
              <a:rPr lang="en-US" sz="1360" dirty="0">
                <a:solidFill>
                  <a:prstClr val="black"/>
                </a:solidFill>
                <a:latin typeface="Arial" panose="020B0604020202020204" pitchFamily="34" charset="0"/>
                <a:cs typeface="Arial" panose="020B0604020202020204" pitchFamily="34" charset="0"/>
              </a:rPr>
              <a:t> </a:t>
            </a:r>
            <a:r>
              <a:rPr lang="en-US" sz="1360" dirty="0">
                <a:solidFill>
                  <a:prstClr val="black"/>
                </a:solidFill>
                <a:latin typeface="Arial" panose="020B0604020202020204" pitchFamily="34" charset="0"/>
                <a:cs typeface="Arial" panose="020B0604020202020204" pitchFamily="34" charset="0"/>
                <a:hlinkClick r:id="rId2"/>
              </a:rPr>
              <a:t>jheins@culverhouse.ua.edu</a:t>
            </a:r>
            <a:endParaRPr kumimoji="0" lang="en-US" sz="136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1018824" rtl="0" eaLnBrk="1" fontAlgn="auto" latinLnBrk="0" hangingPunct="1">
              <a:lnSpc>
                <a:spcPct val="200000"/>
              </a:lnSpc>
              <a:spcBef>
                <a:spcPts val="0"/>
              </a:spcBef>
              <a:spcAft>
                <a:spcPts val="0"/>
              </a:spcAft>
              <a:buClrTx/>
              <a:buSzTx/>
              <a:buFontTx/>
              <a:buNone/>
              <a:tabLst/>
              <a:defRPr/>
            </a:pPr>
            <a:r>
              <a:rPr kumimoji="0" lang="en-US" sz="136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Education: </a:t>
            </a:r>
            <a:r>
              <a:rPr kumimoji="0" lang="en-US" sz="136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B.S., University of Pennsylvania, M.B.A., Stanford University</a:t>
            </a:r>
            <a:endParaRPr kumimoji="0" lang="en-US" sz="136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1018824" rtl="0" eaLnBrk="1" fontAlgn="auto" latinLnBrk="0" hangingPunct="1">
              <a:lnSpc>
                <a:spcPct val="200000"/>
              </a:lnSpc>
              <a:spcBef>
                <a:spcPts val="0"/>
              </a:spcBef>
              <a:spcAft>
                <a:spcPts val="0"/>
              </a:spcAft>
              <a:buClrTx/>
              <a:buSzTx/>
              <a:buFontTx/>
              <a:buNone/>
              <a:tabLst/>
              <a:defRPr/>
            </a:pPr>
            <a:r>
              <a:rPr kumimoji="0" lang="en-US" sz="136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Current Roles:</a:t>
            </a:r>
            <a:endParaRPr kumimoji="0" lang="en-US" sz="136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1018824" rtl="0" eaLnBrk="1" fontAlgn="auto" latinLnBrk="0" hangingPunct="1">
              <a:lnSpc>
                <a:spcPct val="200000"/>
              </a:lnSpc>
              <a:spcBef>
                <a:spcPts val="0"/>
              </a:spcBef>
              <a:spcAft>
                <a:spcPts val="0"/>
              </a:spcAft>
              <a:buClrTx/>
              <a:buSzTx/>
              <a:buFontTx/>
              <a:buNone/>
              <a:tabLst/>
              <a:defRPr/>
            </a:pPr>
            <a:r>
              <a:rPr kumimoji="0" lang="en-US" sz="136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President &amp; Editor-in-Chief, Value Investor Media, Inc.</a:t>
            </a:r>
          </a:p>
          <a:p>
            <a:pPr marL="0" marR="0" lvl="0" indent="0" algn="l" defTabSz="1018824" rtl="0" eaLnBrk="1" fontAlgn="auto" latinLnBrk="0" hangingPunct="1">
              <a:lnSpc>
                <a:spcPct val="200000"/>
              </a:lnSpc>
              <a:spcBef>
                <a:spcPts val="0"/>
              </a:spcBef>
              <a:spcAft>
                <a:spcPts val="0"/>
              </a:spcAft>
              <a:buClrTx/>
              <a:buSzTx/>
              <a:buFontTx/>
              <a:buNone/>
              <a:tabLst/>
              <a:defRPr/>
            </a:pPr>
            <a:r>
              <a:rPr kumimoji="0" lang="en-US" sz="136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Previous Roles:</a:t>
            </a:r>
            <a:endParaRPr kumimoji="0" lang="en-US" sz="136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1018824" rtl="0" eaLnBrk="1" fontAlgn="auto" latinLnBrk="0" hangingPunct="1">
              <a:lnSpc>
                <a:spcPct val="200000"/>
              </a:lnSpc>
              <a:spcBef>
                <a:spcPts val="0"/>
              </a:spcBef>
              <a:spcAft>
                <a:spcPts val="0"/>
              </a:spcAft>
              <a:buClrTx/>
              <a:buSzTx/>
              <a:buFontTx/>
              <a:buNone/>
              <a:tabLst/>
              <a:defRPr/>
            </a:pPr>
            <a:r>
              <a:rPr kumimoji="0" lang="en-US" sz="136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President &amp; CEO, Gruner + </a:t>
            </a:r>
            <a:r>
              <a:rPr kumimoji="0" lang="en-US" sz="136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Jahr</a:t>
            </a:r>
            <a:r>
              <a:rPr kumimoji="0" lang="en-US" sz="136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USA Publishing</a:t>
            </a:r>
          </a:p>
          <a:p>
            <a:pPr marL="0" marR="0" lvl="0" indent="0" algn="l" defTabSz="1018824" rtl="0" eaLnBrk="1" fontAlgn="auto" latinLnBrk="0" hangingPunct="1">
              <a:lnSpc>
                <a:spcPct val="200000"/>
              </a:lnSpc>
              <a:spcBef>
                <a:spcPts val="0"/>
              </a:spcBef>
              <a:spcAft>
                <a:spcPts val="0"/>
              </a:spcAft>
              <a:buClrTx/>
              <a:buSzTx/>
              <a:buFontTx/>
              <a:buNone/>
              <a:tabLst/>
              <a:defRPr/>
            </a:pPr>
            <a:r>
              <a:rPr kumimoji="0" lang="en-US" sz="136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Senior Vice President, Personal Finance, AOL</a:t>
            </a:r>
          </a:p>
          <a:p>
            <a:pPr marL="0" marR="0" lvl="0" indent="0" algn="l" defTabSz="1018824" rtl="0" eaLnBrk="1" fontAlgn="auto" latinLnBrk="0" hangingPunct="1">
              <a:lnSpc>
                <a:spcPct val="200000"/>
              </a:lnSpc>
              <a:spcBef>
                <a:spcPts val="0"/>
              </a:spcBef>
              <a:spcAft>
                <a:spcPts val="0"/>
              </a:spcAft>
              <a:buClrTx/>
              <a:buSzTx/>
              <a:buFontTx/>
              <a:buNone/>
              <a:tabLst/>
              <a:defRPr/>
            </a:pPr>
            <a:r>
              <a:rPr lang="en-US" sz="1360" dirty="0">
                <a:solidFill>
                  <a:prstClr val="black"/>
                </a:solidFill>
                <a:latin typeface="Arial" panose="020B0604020202020204" pitchFamily="34" charset="0"/>
                <a:cs typeface="Arial" panose="020B0604020202020204" pitchFamily="34" charset="0"/>
              </a:rPr>
              <a:t>Reporter, Forbes Magazine</a:t>
            </a:r>
            <a:endParaRPr kumimoji="0" lang="en-US" sz="136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1018824" rtl="0" eaLnBrk="1" fontAlgn="auto" latinLnBrk="0" hangingPunct="1">
              <a:lnSpc>
                <a:spcPct val="200000"/>
              </a:lnSpc>
              <a:spcBef>
                <a:spcPts val="0"/>
              </a:spcBef>
              <a:spcAft>
                <a:spcPts val="0"/>
              </a:spcAft>
              <a:buClrTx/>
              <a:buSzTx/>
              <a:buFontTx/>
              <a:buNone/>
              <a:tabLst/>
              <a:defRPr/>
            </a:pPr>
            <a:endParaRPr kumimoji="0" lang="en-US" sz="136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 name="Title 1">
            <a:extLst>
              <a:ext uri="{FF2B5EF4-FFF2-40B4-BE49-F238E27FC236}">
                <a16:creationId xmlns:a16="http://schemas.microsoft.com/office/drawing/2014/main" id="{21E3665E-528C-F14A-8019-3A3E91801E00}"/>
              </a:ext>
            </a:extLst>
          </p:cNvPr>
          <p:cNvSpPr>
            <a:spLocks noGrp="1"/>
          </p:cNvSpPr>
          <p:nvPr>
            <p:ph type="title"/>
          </p:nvPr>
        </p:nvSpPr>
        <p:spPr>
          <a:xfrm>
            <a:off x="432511" y="438686"/>
            <a:ext cx="9052560" cy="338554"/>
          </a:xfrm>
        </p:spPr>
        <p:txBody>
          <a:bodyPr>
            <a:normAutofit fontScale="90000"/>
          </a:bodyPr>
          <a:lstStyle/>
          <a:p>
            <a:r>
              <a:rPr lang="en-US" dirty="0"/>
              <a:t>Faculty Advisor</a:t>
            </a:r>
          </a:p>
        </p:txBody>
      </p:sp>
      <p:sp>
        <p:nvSpPr>
          <p:cNvPr id="12" name="object 3">
            <a:extLst>
              <a:ext uri="{FF2B5EF4-FFF2-40B4-BE49-F238E27FC236}">
                <a16:creationId xmlns:a16="http://schemas.microsoft.com/office/drawing/2014/main" id="{30B612F7-76EF-427C-BEEC-5E239B003CAF}"/>
              </a:ext>
            </a:extLst>
          </p:cNvPr>
          <p:cNvSpPr/>
          <p:nvPr/>
        </p:nvSpPr>
        <p:spPr>
          <a:xfrm>
            <a:off x="0" y="0"/>
            <a:ext cx="10058400" cy="208915"/>
          </a:xfrm>
          <a:custGeom>
            <a:avLst/>
            <a:gdLst/>
            <a:ahLst/>
            <a:cxnLst/>
            <a:rect l="l" t="t" r="r" b="b"/>
            <a:pathLst>
              <a:path w="10058400" h="208915">
                <a:moveTo>
                  <a:pt x="10058400" y="0"/>
                </a:moveTo>
                <a:lnTo>
                  <a:pt x="0" y="0"/>
                </a:lnTo>
                <a:lnTo>
                  <a:pt x="0" y="208788"/>
                </a:lnTo>
                <a:lnTo>
                  <a:pt x="10058400" y="208788"/>
                </a:lnTo>
                <a:lnTo>
                  <a:pt x="10058400" y="0"/>
                </a:lnTo>
                <a:close/>
              </a:path>
            </a:pathLst>
          </a:custGeom>
          <a:solidFill>
            <a:srgbClr val="00487A"/>
          </a:solidFill>
        </p:spPr>
        <p:txBody>
          <a:bodyPr wrap="square" lIns="0" tIns="0" rIns="0" bIns="0" rtlCol="0"/>
          <a:lstStyle/>
          <a:p>
            <a:endParaRPr/>
          </a:p>
        </p:txBody>
      </p:sp>
      <p:sp>
        <p:nvSpPr>
          <p:cNvPr id="15" name="object 4">
            <a:extLst>
              <a:ext uri="{FF2B5EF4-FFF2-40B4-BE49-F238E27FC236}">
                <a16:creationId xmlns:a16="http://schemas.microsoft.com/office/drawing/2014/main" id="{550F25F6-85DF-4722-9C29-71379D5892E2}"/>
              </a:ext>
            </a:extLst>
          </p:cNvPr>
          <p:cNvSpPr/>
          <p:nvPr/>
        </p:nvSpPr>
        <p:spPr>
          <a:xfrm>
            <a:off x="0" y="7566659"/>
            <a:ext cx="10057130" cy="205740"/>
          </a:xfrm>
          <a:custGeom>
            <a:avLst/>
            <a:gdLst/>
            <a:ahLst/>
            <a:cxnLst/>
            <a:rect l="l" t="t" r="r" b="b"/>
            <a:pathLst>
              <a:path w="10057130" h="205740">
                <a:moveTo>
                  <a:pt x="10056876" y="205737"/>
                </a:moveTo>
                <a:lnTo>
                  <a:pt x="10056876" y="0"/>
                </a:lnTo>
                <a:lnTo>
                  <a:pt x="0" y="0"/>
                </a:lnTo>
                <a:lnTo>
                  <a:pt x="0" y="205737"/>
                </a:lnTo>
                <a:lnTo>
                  <a:pt x="10056876" y="205737"/>
                </a:lnTo>
                <a:close/>
              </a:path>
            </a:pathLst>
          </a:custGeom>
          <a:solidFill>
            <a:srgbClr val="00487A"/>
          </a:solidFill>
        </p:spPr>
        <p:txBody>
          <a:bodyPr wrap="square" lIns="0" tIns="0" rIns="0" bIns="0" rtlCol="0"/>
          <a:lstStyle/>
          <a:p>
            <a:endParaRPr/>
          </a:p>
        </p:txBody>
      </p:sp>
      <p:sp>
        <p:nvSpPr>
          <p:cNvPr id="17" name="object 14">
            <a:extLst>
              <a:ext uri="{FF2B5EF4-FFF2-40B4-BE49-F238E27FC236}">
                <a16:creationId xmlns:a16="http://schemas.microsoft.com/office/drawing/2014/main" id="{53722795-37EC-A747-9EA1-7AB62047488D}"/>
              </a:ext>
            </a:extLst>
          </p:cNvPr>
          <p:cNvSpPr/>
          <p:nvPr/>
        </p:nvSpPr>
        <p:spPr>
          <a:xfrm>
            <a:off x="440436" y="1770888"/>
            <a:ext cx="2196083" cy="2191512"/>
          </a:xfrm>
          <a:prstGeom prst="rect">
            <a:avLst/>
          </a:prstGeom>
          <a:blipFill>
            <a:blip r:embed="rId3" cstate="print"/>
            <a:stretch>
              <a:fillRect/>
            </a:stretch>
          </a:blipFill>
        </p:spPr>
        <p:txBody>
          <a:bodyPr wrap="square" lIns="0" tIns="0" rIns="0" bIns="0" rtlCol="0"/>
          <a:lstStyle/>
          <a:p>
            <a:endParaRPr/>
          </a:p>
        </p:txBody>
      </p:sp>
      <p:sp>
        <p:nvSpPr>
          <p:cNvPr id="19" name="object 18">
            <a:extLst>
              <a:ext uri="{FF2B5EF4-FFF2-40B4-BE49-F238E27FC236}">
                <a16:creationId xmlns:a16="http://schemas.microsoft.com/office/drawing/2014/main" id="{888B526A-30AD-F441-8174-FA8CCB5B4D0C}"/>
              </a:ext>
            </a:extLst>
          </p:cNvPr>
          <p:cNvSpPr/>
          <p:nvPr/>
        </p:nvSpPr>
        <p:spPr>
          <a:xfrm>
            <a:off x="408431" y="4634484"/>
            <a:ext cx="2257043" cy="586739"/>
          </a:xfrm>
          <a:prstGeom prst="rect">
            <a:avLst/>
          </a:prstGeom>
          <a:blipFill>
            <a:blip r:embed="rId4"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7675771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1"/>
          <p:cNvSpPr>
            <a:spLocks noGrp="1"/>
          </p:cNvSpPr>
          <p:nvPr>
            <p:ph type="body" sz="quarter" idx="17"/>
          </p:nvPr>
        </p:nvSpPr>
        <p:spPr/>
        <p:txBody>
          <a:bodyPr>
            <a:normAutofit/>
          </a:bodyPr>
          <a:lstStyle/>
          <a:p>
            <a:endParaRPr lang="en-US"/>
          </a:p>
        </p:txBody>
      </p:sp>
      <p:sp>
        <p:nvSpPr>
          <p:cNvPr id="21" name="Text Placeholder 20"/>
          <p:cNvSpPr>
            <a:spLocks noGrp="1"/>
          </p:cNvSpPr>
          <p:nvPr>
            <p:ph type="body" sz="quarter" idx="14"/>
          </p:nvPr>
        </p:nvSpPr>
        <p:spPr/>
        <p:txBody>
          <a:bodyPr/>
          <a:lstStyle/>
          <a:p>
            <a:endParaRPr lang="en-US"/>
          </a:p>
        </p:txBody>
      </p:sp>
      <p:sp>
        <p:nvSpPr>
          <p:cNvPr id="16" name="TextBox 15"/>
          <p:cNvSpPr txBox="1"/>
          <p:nvPr/>
        </p:nvSpPr>
        <p:spPr>
          <a:xfrm>
            <a:off x="434817" y="1064627"/>
            <a:ext cx="9401978" cy="432919"/>
          </a:xfrm>
          <a:prstGeom prst="rect">
            <a:avLst/>
          </a:prstGeom>
          <a:noFill/>
        </p:spPr>
        <p:txBody>
          <a:bodyPr wrap="square" rtlCol="0" anchor="b" anchorCtr="0">
            <a:noAutofit/>
          </a:bodyPr>
          <a:lstStyle/>
          <a:p>
            <a:pPr marL="12700">
              <a:lnSpc>
                <a:spcPct val="100000"/>
              </a:lnSpc>
              <a:spcBef>
                <a:spcPts val="105"/>
              </a:spcBef>
            </a:pPr>
            <a:r>
              <a:rPr lang="en-US" b="1" spc="-5" dirty="0">
                <a:latin typeface="Arial"/>
                <a:cs typeface="Arial"/>
              </a:rPr>
              <a:t>Zeke </a:t>
            </a:r>
            <a:r>
              <a:rPr lang="en-US" b="1" spc="-10" dirty="0">
                <a:latin typeface="Arial"/>
                <a:cs typeface="Arial"/>
              </a:rPr>
              <a:t>Ashton, </a:t>
            </a:r>
            <a:r>
              <a:rPr lang="en-US" b="1" spc="-5" dirty="0">
                <a:latin typeface="Arial"/>
                <a:cs typeface="Arial"/>
              </a:rPr>
              <a:t>Associate Director of the Fitzpatrick Center for </a:t>
            </a:r>
            <a:r>
              <a:rPr lang="en-US" b="1" dirty="0">
                <a:latin typeface="Arial"/>
                <a:cs typeface="Arial"/>
              </a:rPr>
              <a:t>Value</a:t>
            </a:r>
            <a:r>
              <a:rPr lang="en-US" b="1" spc="-90" dirty="0">
                <a:latin typeface="Arial"/>
                <a:cs typeface="Arial"/>
              </a:rPr>
              <a:t> </a:t>
            </a:r>
            <a:r>
              <a:rPr lang="en-US" b="1" spc="-5" dirty="0">
                <a:latin typeface="Arial"/>
                <a:cs typeface="Arial"/>
              </a:rPr>
              <a:t>Investing</a:t>
            </a:r>
            <a:endParaRPr lang="en-US" dirty="0">
              <a:latin typeface="Arial"/>
              <a:cs typeface="Arial"/>
            </a:endParaRPr>
          </a:p>
        </p:txBody>
      </p:sp>
      <p:cxnSp>
        <p:nvCxnSpPr>
          <p:cNvPr id="24" name="Straight Connector 23"/>
          <p:cNvCxnSpPr/>
          <p:nvPr/>
        </p:nvCxnSpPr>
        <p:spPr>
          <a:xfrm>
            <a:off x="3040052" y="1743832"/>
            <a:ext cx="10590" cy="4906847"/>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434817" y="1483782"/>
            <a:ext cx="9166383"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F5C8667-62A0-4A1A-9F73-179A502C0DD8}"/>
              </a:ext>
            </a:extLst>
          </p:cNvPr>
          <p:cNvSpPr txBox="1"/>
          <p:nvPr/>
        </p:nvSpPr>
        <p:spPr>
          <a:xfrm>
            <a:off x="3238500" y="1743832"/>
            <a:ext cx="6362700" cy="3794565"/>
          </a:xfrm>
          <a:prstGeom prst="rect">
            <a:avLst/>
          </a:prstGeom>
          <a:noFill/>
        </p:spPr>
        <p:txBody>
          <a:bodyPr wrap="square" rtlCol="0">
            <a:spAutoFit/>
          </a:bodyPr>
          <a:lstStyle/>
          <a:p>
            <a:pPr marL="0" marR="0" lvl="0" indent="0" algn="l" defTabSz="1018824" rtl="0" eaLnBrk="1" fontAlgn="auto" latinLnBrk="0" hangingPunct="1">
              <a:lnSpc>
                <a:spcPct val="200000"/>
              </a:lnSpc>
              <a:spcBef>
                <a:spcPts val="0"/>
              </a:spcBef>
              <a:spcAft>
                <a:spcPts val="0"/>
              </a:spcAft>
              <a:buClrTx/>
              <a:buSzTx/>
              <a:buFontTx/>
              <a:buNone/>
              <a:tabLst/>
              <a:defRPr/>
            </a:pPr>
            <a:r>
              <a:rPr lang="en-US" sz="1360" b="1" dirty="0">
                <a:solidFill>
                  <a:prstClr val="black"/>
                </a:solidFill>
                <a:latin typeface="Arial" panose="020B0604020202020204" pitchFamily="34" charset="0"/>
                <a:cs typeface="Arial" panose="020B0604020202020204" pitchFamily="34" charset="0"/>
              </a:rPr>
              <a:t>Email:</a:t>
            </a:r>
            <a:r>
              <a:rPr lang="en-US" sz="1360" dirty="0">
                <a:solidFill>
                  <a:prstClr val="black"/>
                </a:solidFill>
                <a:latin typeface="Arial" panose="020B0604020202020204" pitchFamily="34" charset="0"/>
                <a:cs typeface="Arial" panose="020B0604020202020204" pitchFamily="34" charset="0"/>
              </a:rPr>
              <a:t> </a:t>
            </a:r>
            <a:r>
              <a:rPr lang="en-US" sz="1360" dirty="0">
                <a:solidFill>
                  <a:prstClr val="black"/>
                </a:solidFill>
                <a:latin typeface="Arial" panose="020B0604020202020204" pitchFamily="34" charset="0"/>
                <a:cs typeface="Arial" panose="020B0604020202020204" pitchFamily="34" charset="0"/>
                <a:hlinkClick r:id="rId2"/>
              </a:rPr>
              <a:t>zashton@cba.ua.edu</a:t>
            </a:r>
            <a:endParaRPr kumimoji="0" lang="en-US" sz="136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1018824" rtl="0" eaLnBrk="1" fontAlgn="auto" latinLnBrk="0" hangingPunct="1">
              <a:lnSpc>
                <a:spcPct val="200000"/>
              </a:lnSpc>
              <a:spcBef>
                <a:spcPts val="0"/>
              </a:spcBef>
              <a:spcAft>
                <a:spcPts val="0"/>
              </a:spcAft>
              <a:buClrTx/>
              <a:buSzTx/>
              <a:buFontTx/>
              <a:buNone/>
              <a:tabLst/>
              <a:defRPr/>
            </a:pPr>
            <a:r>
              <a:rPr kumimoji="0" lang="en-US" sz="136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Education: </a:t>
            </a:r>
            <a:r>
              <a:rPr kumimoji="0" lang="en-US" sz="136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B.A., Austin College, Economics / German</a:t>
            </a:r>
            <a:endParaRPr kumimoji="0" lang="en-US" sz="136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1018824" rtl="0" eaLnBrk="1" fontAlgn="auto" latinLnBrk="0" hangingPunct="1">
              <a:lnSpc>
                <a:spcPct val="200000"/>
              </a:lnSpc>
              <a:spcBef>
                <a:spcPts val="0"/>
              </a:spcBef>
              <a:spcAft>
                <a:spcPts val="0"/>
              </a:spcAft>
              <a:buClrTx/>
              <a:buSzTx/>
              <a:buFontTx/>
              <a:buNone/>
              <a:tabLst/>
              <a:defRPr/>
            </a:pPr>
            <a:r>
              <a:rPr kumimoji="0" lang="en-US" sz="136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Previous Roles:</a:t>
            </a:r>
            <a:endParaRPr kumimoji="0" lang="en-US" sz="136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1018824" rtl="0" eaLnBrk="1" fontAlgn="auto" latinLnBrk="0" hangingPunct="1">
              <a:lnSpc>
                <a:spcPct val="200000"/>
              </a:lnSpc>
              <a:spcBef>
                <a:spcPts val="0"/>
              </a:spcBef>
              <a:spcAft>
                <a:spcPts val="0"/>
              </a:spcAft>
              <a:buClrTx/>
              <a:buSzTx/>
              <a:buFontTx/>
              <a:buNone/>
              <a:tabLst/>
              <a:defRPr/>
            </a:pPr>
            <a:r>
              <a:rPr kumimoji="0" lang="en-US" sz="136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Founder and Managing Partner, Centaur Capital Partners</a:t>
            </a:r>
          </a:p>
          <a:p>
            <a:pPr marL="0" marR="0" lvl="0" indent="0" algn="l" defTabSz="1018824" rtl="0" eaLnBrk="1" fontAlgn="auto" latinLnBrk="0" hangingPunct="1">
              <a:lnSpc>
                <a:spcPct val="200000"/>
              </a:lnSpc>
              <a:spcBef>
                <a:spcPts val="0"/>
              </a:spcBef>
              <a:spcAft>
                <a:spcPts val="0"/>
              </a:spcAft>
              <a:buClrTx/>
              <a:buSzTx/>
              <a:buFontTx/>
              <a:buNone/>
              <a:tabLst/>
              <a:defRPr/>
            </a:pPr>
            <a:r>
              <a:rPr lang="en-US" sz="1360" dirty="0">
                <a:solidFill>
                  <a:prstClr val="black"/>
                </a:solidFill>
                <a:latin typeface="Arial" panose="020B0604020202020204" pitchFamily="34" charset="0"/>
                <a:cs typeface="Arial" panose="020B0604020202020204" pitchFamily="34" charset="0"/>
              </a:rPr>
              <a:t>Portfolio Manager, Centaur Mutual Funds</a:t>
            </a:r>
          </a:p>
          <a:p>
            <a:pPr marL="0" marR="0" lvl="0" indent="0" algn="l" defTabSz="1018824" rtl="0" eaLnBrk="1" fontAlgn="auto" latinLnBrk="0" hangingPunct="1">
              <a:lnSpc>
                <a:spcPct val="200000"/>
              </a:lnSpc>
              <a:spcBef>
                <a:spcPts val="0"/>
              </a:spcBef>
              <a:spcAft>
                <a:spcPts val="0"/>
              </a:spcAft>
              <a:buClrTx/>
              <a:buSzTx/>
              <a:buFontTx/>
              <a:buNone/>
              <a:tabLst/>
              <a:defRPr/>
            </a:pPr>
            <a:r>
              <a:rPr kumimoji="0" lang="en-US" sz="136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Featured Writer, Motley Fool</a:t>
            </a:r>
          </a:p>
          <a:p>
            <a:pPr marL="0" marR="0" lvl="0" indent="0" algn="l" defTabSz="1018824" rtl="0" eaLnBrk="1" fontAlgn="auto" latinLnBrk="0" hangingPunct="1">
              <a:lnSpc>
                <a:spcPct val="200000"/>
              </a:lnSpc>
              <a:spcBef>
                <a:spcPts val="0"/>
              </a:spcBef>
              <a:spcAft>
                <a:spcPts val="0"/>
              </a:spcAft>
              <a:buClrTx/>
              <a:buSzTx/>
              <a:buFontTx/>
              <a:buNone/>
              <a:tabLst/>
              <a:defRPr/>
            </a:pPr>
            <a:r>
              <a:rPr kumimoji="0" lang="en-US" sz="136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Project Manager, Infinity Systems, Munich</a:t>
            </a:r>
          </a:p>
          <a:p>
            <a:pPr marL="0" marR="0" lvl="0" indent="0" algn="l" defTabSz="1018824" rtl="0" eaLnBrk="1" fontAlgn="auto" latinLnBrk="0" hangingPunct="1">
              <a:lnSpc>
                <a:spcPct val="200000"/>
              </a:lnSpc>
              <a:spcBef>
                <a:spcPts val="0"/>
              </a:spcBef>
              <a:spcAft>
                <a:spcPts val="0"/>
              </a:spcAft>
              <a:buClrTx/>
              <a:buSzTx/>
              <a:buFontTx/>
              <a:buNone/>
              <a:tabLst/>
              <a:defRPr/>
            </a:pPr>
            <a:r>
              <a:rPr kumimoji="0" lang="en-US" sz="136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Project Manager, Wall Street Systems, Munich</a:t>
            </a:r>
          </a:p>
          <a:p>
            <a:pPr marL="0" marR="0" lvl="0" indent="0" algn="l" defTabSz="1018824" rtl="0" eaLnBrk="1" fontAlgn="auto" latinLnBrk="0" hangingPunct="1">
              <a:lnSpc>
                <a:spcPct val="200000"/>
              </a:lnSpc>
              <a:spcBef>
                <a:spcPts val="0"/>
              </a:spcBef>
              <a:spcAft>
                <a:spcPts val="0"/>
              </a:spcAft>
              <a:buClrTx/>
              <a:buSzTx/>
              <a:buFontTx/>
              <a:buNone/>
              <a:tabLst/>
              <a:defRPr/>
            </a:pPr>
            <a:endParaRPr kumimoji="0" lang="en-US" sz="136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 name="Title 1">
            <a:extLst>
              <a:ext uri="{FF2B5EF4-FFF2-40B4-BE49-F238E27FC236}">
                <a16:creationId xmlns:a16="http://schemas.microsoft.com/office/drawing/2014/main" id="{21E3665E-528C-F14A-8019-3A3E91801E00}"/>
              </a:ext>
            </a:extLst>
          </p:cNvPr>
          <p:cNvSpPr>
            <a:spLocks noGrp="1"/>
          </p:cNvSpPr>
          <p:nvPr>
            <p:ph type="title"/>
          </p:nvPr>
        </p:nvSpPr>
        <p:spPr>
          <a:xfrm>
            <a:off x="432511" y="438686"/>
            <a:ext cx="9052560" cy="338554"/>
          </a:xfrm>
        </p:spPr>
        <p:txBody>
          <a:bodyPr>
            <a:normAutofit fontScale="90000"/>
          </a:bodyPr>
          <a:lstStyle/>
          <a:p>
            <a:r>
              <a:rPr lang="en-US" dirty="0"/>
              <a:t>Faculty Advisor</a:t>
            </a:r>
          </a:p>
        </p:txBody>
      </p:sp>
      <p:sp>
        <p:nvSpPr>
          <p:cNvPr id="12" name="object 3">
            <a:extLst>
              <a:ext uri="{FF2B5EF4-FFF2-40B4-BE49-F238E27FC236}">
                <a16:creationId xmlns:a16="http://schemas.microsoft.com/office/drawing/2014/main" id="{30B612F7-76EF-427C-BEEC-5E239B003CAF}"/>
              </a:ext>
            </a:extLst>
          </p:cNvPr>
          <p:cNvSpPr/>
          <p:nvPr/>
        </p:nvSpPr>
        <p:spPr>
          <a:xfrm>
            <a:off x="0" y="0"/>
            <a:ext cx="10058400" cy="208915"/>
          </a:xfrm>
          <a:custGeom>
            <a:avLst/>
            <a:gdLst/>
            <a:ahLst/>
            <a:cxnLst/>
            <a:rect l="l" t="t" r="r" b="b"/>
            <a:pathLst>
              <a:path w="10058400" h="208915">
                <a:moveTo>
                  <a:pt x="10058400" y="0"/>
                </a:moveTo>
                <a:lnTo>
                  <a:pt x="0" y="0"/>
                </a:lnTo>
                <a:lnTo>
                  <a:pt x="0" y="208788"/>
                </a:lnTo>
                <a:lnTo>
                  <a:pt x="10058400" y="208788"/>
                </a:lnTo>
                <a:lnTo>
                  <a:pt x="10058400" y="0"/>
                </a:lnTo>
                <a:close/>
              </a:path>
            </a:pathLst>
          </a:custGeom>
          <a:solidFill>
            <a:srgbClr val="00487A"/>
          </a:solidFill>
        </p:spPr>
        <p:txBody>
          <a:bodyPr wrap="square" lIns="0" tIns="0" rIns="0" bIns="0" rtlCol="0"/>
          <a:lstStyle/>
          <a:p>
            <a:endParaRPr/>
          </a:p>
        </p:txBody>
      </p:sp>
      <p:sp>
        <p:nvSpPr>
          <p:cNvPr id="15" name="object 4">
            <a:extLst>
              <a:ext uri="{FF2B5EF4-FFF2-40B4-BE49-F238E27FC236}">
                <a16:creationId xmlns:a16="http://schemas.microsoft.com/office/drawing/2014/main" id="{550F25F6-85DF-4722-9C29-71379D5892E2}"/>
              </a:ext>
            </a:extLst>
          </p:cNvPr>
          <p:cNvSpPr/>
          <p:nvPr/>
        </p:nvSpPr>
        <p:spPr>
          <a:xfrm>
            <a:off x="0" y="7566659"/>
            <a:ext cx="10057130" cy="205740"/>
          </a:xfrm>
          <a:custGeom>
            <a:avLst/>
            <a:gdLst/>
            <a:ahLst/>
            <a:cxnLst/>
            <a:rect l="l" t="t" r="r" b="b"/>
            <a:pathLst>
              <a:path w="10057130" h="205740">
                <a:moveTo>
                  <a:pt x="10056876" y="205737"/>
                </a:moveTo>
                <a:lnTo>
                  <a:pt x="10056876" y="0"/>
                </a:lnTo>
                <a:lnTo>
                  <a:pt x="0" y="0"/>
                </a:lnTo>
                <a:lnTo>
                  <a:pt x="0" y="205737"/>
                </a:lnTo>
                <a:lnTo>
                  <a:pt x="10056876" y="205737"/>
                </a:lnTo>
                <a:close/>
              </a:path>
            </a:pathLst>
          </a:custGeom>
          <a:solidFill>
            <a:srgbClr val="00487A"/>
          </a:solidFill>
        </p:spPr>
        <p:txBody>
          <a:bodyPr wrap="square" lIns="0" tIns="0" rIns="0" bIns="0" rtlCol="0"/>
          <a:lstStyle/>
          <a:p>
            <a:endParaRPr/>
          </a:p>
        </p:txBody>
      </p:sp>
      <p:sp>
        <p:nvSpPr>
          <p:cNvPr id="13" name="object 11">
            <a:extLst>
              <a:ext uri="{FF2B5EF4-FFF2-40B4-BE49-F238E27FC236}">
                <a16:creationId xmlns:a16="http://schemas.microsoft.com/office/drawing/2014/main" id="{9EAEC283-3375-9642-BEDC-09C126F0367B}"/>
              </a:ext>
            </a:extLst>
          </p:cNvPr>
          <p:cNvSpPr/>
          <p:nvPr/>
        </p:nvSpPr>
        <p:spPr>
          <a:xfrm>
            <a:off x="533400" y="1839341"/>
            <a:ext cx="2194560" cy="2123059"/>
          </a:xfrm>
          <a:prstGeom prst="rect">
            <a:avLst/>
          </a:prstGeom>
          <a:blipFill>
            <a:blip r:embed="rId3" cstate="print"/>
            <a:stretch>
              <a:fillRect/>
            </a:stretch>
          </a:blipFill>
        </p:spPr>
        <p:txBody>
          <a:bodyPr wrap="square" lIns="0" tIns="0" rIns="0" bIns="0" rtlCol="0"/>
          <a:lstStyle/>
          <a:p>
            <a:endParaRPr/>
          </a:p>
        </p:txBody>
      </p:sp>
      <p:sp>
        <p:nvSpPr>
          <p:cNvPr id="20" name="object 12">
            <a:extLst>
              <a:ext uri="{FF2B5EF4-FFF2-40B4-BE49-F238E27FC236}">
                <a16:creationId xmlns:a16="http://schemas.microsoft.com/office/drawing/2014/main" id="{27BAEA65-E062-1945-BE42-9F44F725A6A3}"/>
              </a:ext>
            </a:extLst>
          </p:cNvPr>
          <p:cNvSpPr/>
          <p:nvPr/>
        </p:nvSpPr>
        <p:spPr>
          <a:xfrm>
            <a:off x="267490" y="4233854"/>
            <a:ext cx="2584704" cy="1304543"/>
          </a:xfrm>
          <a:prstGeom prst="rect">
            <a:avLst/>
          </a:prstGeom>
          <a:blipFill>
            <a:blip r:embed="rId4"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42917661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sz="quarter" idx="21"/>
          </p:nvPr>
        </p:nvGraphicFramePr>
        <p:xfrm>
          <a:off x="434975" y="3992775"/>
          <a:ext cx="9170988" cy="2630145"/>
        </p:xfrm>
        <a:graphic>
          <a:graphicData uri="http://schemas.openxmlformats.org/drawingml/2006/table">
            <a:tbl>
              <a:tblPr firstRow="1" bandRow="1">
                <a:tableStyleId>{5C22544A-7EE6-4342-B048-85BDC9FD1C3A}</a:tableStyleId>
              </a:tblPr>
              <a:tblGrid>
                <a:gridCol w="1799178">
                  <a:extLst>
                    <a:ext uri="{9D8B030D-6E8A-4147-A177-3AD203B41FA5}">
                      <a16:colId xmlns:a16="http://schemas.microsoft.com/office/drawing/2014/main" val="700886352"/>
                    </a:ext>
                  </a:extLst>
                </a:gridCol>
                <a:gridCol w="6334812">
                  <a:extLst>
                    <a:ext uri="{9D8B030D-6E8A-4147-A177-3AD203B41FA5}">
                      <a16:colId xmlns:a16="http://schemas.microsoft.com/office/drawing/2014/main" val="1433922371"/>
                    </a:ext>
                  </a:extLst>
                </a:gridCol>
                <a:gridCol w="1036998">
                  <a:extLst>
                    <a:ext uri="{9D8B030D-6E8A-4147-A177-3AD203B41FA5}">
                      <a16:colId xmlns:a16="http://schemas.microsoft.com/office/drawing/2014/main" val="797277928"/>
                    </a:ext>
                  </a:extLst>
                </a:gridCol>
              </a:tblGrid>
              <a:tr h="526029">
                <a:tc gridSpan="2">
                  <a:txBody>
                    <a:bodyPr/>
                    <a:lstStyle/>
                    <a:p>
                      <a:r>
                        <a:rPr lang="en-US" sz="1600" dirty="0"/>
                        <a:t>Value Investing Concentration</a:t>
                      </a:r>
                    </a:p>
                  </a:txBody>
                  <a:tcPr anchor="ctr"/>
                </a:tc>
                <a:tc hMerge="1">
                  <a:txBody>
                    <a:bodyPr/>
                    <a:lstStyle/>
                    <a:p>
                      <a:endParaRPr lang="en-US" dirty="0"/>
                    </a:p>
                  </a:txBody>
                  <a:tcPr/>
                </a:tc>
                <a:tc>
                  <a:txBody>
                    <a:bodyPr/>
                    <a:lstStyle/>
                    <a:p>
                      <a:pPr algn="r"/>
                      <a:r>
                        <a:rPr lang="en-US" sz="1600" dirty="0"/>
                        <a:t>Hours</a:t>
                      </a:r>
                    </a:p>
                  </a:txBody>
                  <a:tcPr anchor="ctr"/>
                </a:tc>
                <a:extLst>
                  <a:ext uri="{0D108BD9-81ED-4DB2-BD59-A6C34878D82A}">
                    <a16:rowId xmlns:a16="http://schemas.microsoft.com/office/drawing/2014/main" val="975613281"/>
                  </a:ext>
                </a:extLst>
              </a:tr>
              <a:tr h="526029">
                <a:tc>
                  <a:txBody>
                    <a:bodyPr/>
                    <a:lstStyle/>
                    <a:p>
                      <a:r>
                        <a:rPr lang="en-US" sz="1600" dirty="0"/>
                        <a:t>AC 444</a:t>
                      </a:r>
                    </a:p>
                  </a:txBody>
                  <a:tcPr anchor="ctr"/>
                </a:tc>
                <a:tc>
                  <a:txBody>
                    <a:bodyPr/>
                    <a:lstStyle/>
                    <a:p>
                      <a:r>
                        <a:rPr lang="en-US" sz="1600" dirty="0"/>
                        <a:t>Financial Analysis – Investing</a:t>
                      </a:r>
                    </a:p>
                  </a:txBody>
                  <a:tcPr anchor="ctr"/>
                </a:tc>
                <a:tc>
                  <a:txBody>
                    <a:bodyPr/>
                    <a:lstStyle/>
                    <a:p>
                      <a:pPr algn="r"/>
                      <a:r>
                        <a:rPr lang="en-US" sz="1600" dirty="0"/>
                        <a:t>3</a:t>
                      </a:r>
                    </a:p>
                  </a:txBody>
                  <a:tcPr anchor="ctr"/>
                </a:tc>
                <a:extLst>
                  <a:ext uri="{0D108BD9-81ED-4DB2-BD59-A6C34878D82A}">
                    <a16:rowId xmlns:a16="http://schemas.microsoft.com/office/drawing/2014/main" val="2759834800"/>
                  </a:ext>
                </a:extLst>
              </a:tr>
              <a:tr h="526029">
                <a:tc>
                  <a:txBody>
                    <a:bodyPr/>
                    <a:lstStyle/>
                    <a:p>
                      <a:r>
                        <a:rPr lang="en-US" sz="1600" dirty="0"/>
                        <a:t>FI 417</a:t>
                      </a:r>
                    </a:p>
                  </a:txBody>
                  <a:tcPr anchor="ctr"/>
                </a:tc>
                <a:tc>
                  <a:txBody>
                    <a:bodyPr/>
                    <a:lstStyle/>
                    <a:p>
                      <a:r>
                        <a:rPr lang="en-US" sz="1600" dirty="0"/>
                        <a:t>Value Investing</a:t>
                      </a:r>
                      <a:r>
                        <a:rPr lang="en-US" sz="1600" baseline="0" dirty="0"/>
                        <a:t> Principles</a:t>
                      </a:r>
                      <a:endParaRPr lang="en-US" sz="1600" dirty="0"/>
                    </a:p>
                  </a:txBody>
                  <a:tcPr anchor="ctr"/>
                </a:tc>
                <a:tc>
                  <a:txBody>
                    <a:bodyPr/>
                    <a:lstStyle/>
                    <a:p>
                      <a:pPr algn="r"/>
                      <a:r>
                        <a:rPr lang="en-US" sz="1600" dirty="0"/>
                        <a:t>3</a:t>
                      </a:r>
                    </a:p>
                  </a:txBody>
                  <a:tcPr anchor="ctr"/>
                </a:tc>
                <a:extLst>
                  <a:ext uri="{0D108BD9-81ED-4DB2-BD59-A6C34878D82A}">
                    <a16:rowId xmlns:a16="http://schemas.microsoft.com/office/drawing/2014/main" val="3501433008"/>
                  </a:ext>
                </a:extLst>
              </a:tr>
              <a:tr h="526029">
                <a:tc>
                  <a:txBody>
                    <a:bodyPr/>
                    <a:lstStyle/>
                    <a:p>
                      <a:r>
                        <a:rPr lang="en-US" sz="1600" dirty="0"/>
                        <a:t>FI 418</a:t>
                      </a:r>
                    </a:p>
                  </a:txBody>
                  <a:tcPr anchor="ctr"/>
                </a:tc>
                <a:tc>
                  <a:txBody>
                    <a:bodyPr/>
                    <a:lstStyle/>
                    <a:p>
                      <a:r>
                        <a:rPr lang="en-US" sz="1600" dirty="0"/>
                        <a:t>Advanced Value Investing</a:t>
                      </a:r>
                    </a:p>
                  </a:txBody>
                  <a:tcPr anchor="ctr"/>
                </a:tc>
                <a:tc>
                  <a:txBody>
                    <a:bodyPr/>
                    <a:lstStyle/>
                    <a:p>
                      <a:pPr algn="r"/>
                      <a:r>
                        <a:rPr lang="en-US" sz="1600" dirty="0"/>
                        <a:t>3</a:t>
                      </a:r>
                    </a:p>
                  </a:txBody>
                  <a:tcPr anchor="ctr"/>
                </a:tc>
                <a:extLst>
                  <a:ext uri="{0D108BD9-81ED-4DB2-BD59-A6C34878D82A}">
                    <a16:rowId xmlns:a16="http://schemas.microsoft.com/office/drawing/2014/main" val="2470454348"/>
                  </a:ext>
                </a:extLst>
              </a:tr>
              <a:tr h="526029">
                <a:tc gridSpan="2">
                  <a:txBody>
                    <a:bodyPr/>
                    <a:lstStyle/>
                    <a:p>
                      <a:r>
                        <a:rPr lang="en-US" sz="1600" b="1" dirty="0"/>
                        <a:t>Total Hours</a:t>
                      </a:r>
                    </a:p>
                  </a:txBody>
                  <a:tcPr anchor="ctr"/>
                </a:tc>
                <a:tc hMerge="1">
                  <a:txBody>
                    <a:bodyPr/>
                    <a:lstStyle/>
                    <a:p>
                      <a:endParaRPr lang="en-US" b="1" dirty="0"/>
                    </a:p>
                  </a:txBody>
                  <a:tcPr/>
                </a:tc>
                <a:tc>
                  <a:txBody>
                    <a:bodyPr/>
                    <a:lstStyle/>
                    <a:p>
                      <a:pPr algn="r"/>
                      <a:r>
                        <a:rPr lang="en-US" sz="1600" b="1" dirty="0"/>
                        <a:t>9</a:t>
                      </a:r>
                    </a:p>
                  </a:txBody>
                  <a:tcPr anchor="ctr"/>
                </a:tc>
                <a:extLst>
                  <a:ext uri="{0D108BD9-81ED-4DB2-BD59-A6C34878D82A}">
                    <a16:rowId xmlns:a16="http://schemas.microsoft.com/office/drawing/2014/main" val="145333594"/>
                  </a:ext>
                </a:extLst>
              </a:tr>
            </a:tbl>
          </a:graphicData>
        </a:graphic>
      </p:graphicFrame>
      <p:sp>
        <p:nvSpPr>
          <p:cNvPr id="9" name="Title 8"/>
          <p:cNvSpPr>
            <a:spLocks noGrp="1"/>
          </p:cNvSpPr>
          <p:nvPr>
            <p:ph type="title"/>
          </p:nvPr>
        </p:nvSpPr>
        <p:spPr/>
        <p:txBody>
          <a:bodyPr/>
          <a:lstStyle/>
          <a:p>
            <a:r>
              <a:rPr lang="en-US" dirty="0"/>
              <a:t>Value Investing Opportunities at UA</a:t>
            </a:r>
          </a:p>
        </p:txBody>
      </p:sp>
      <p:sp>
        <p:nvSpPr>
          <p:cNvPr id="3" name="Text Placeholder 2"/>
          <p:cNvSpPr>
            <a:spLocks noGrp="1"/>
          </p:cNvSpPr>
          <p:nvPr>
            <p:ph type="body" sz="quarter" idx="16"/>
          </p:nvPr>
        </p:nvSpPr>
        <p:spPr/>
        <p:txBody>
          <a:bodyPr/>
          <a:lstStyle/>
          <a:p>
            <a:endParaRPr lang="en-US"/>
          </a:p>
        </p:txBody>
      </p:sp>
      <p:sp>
        <p:nvSpPr>
          <p:cNvPr id="4" name="Text Placeholder 3"/>
          <p:cNvSpPr>
            <a:spLocks noGrp="1"/>
          </p:cNvSpPr>
          <p:nvPr>
            <p:ph type="body" sz="quarter" idx="17"/>
          </p:nvPr>
        </p:nvSpPr>
        <p:spPr/>
        <p:txBody>
          <a:bodyPr/>
          <a:lstStyle/>
          <a:p>
            <a:endParaRPr lang="en-US"/>
          </a:p>
        </p:txBody>
      </p:sp>
      <p:sp>
        <p:nvSpPr>
          <p:cNvPr id="5" name="Content Placeholder 4"/>
          <p:cNvSpPr>
            <a:spLocks noGrp="1"/>
          </p:cNvSpPr>
          <p:nvPr>
            <p:ph sz="quarter" idx="18"/>
          </p:nvPr>
        </p:nvSpPr>
        <p:spPr>
          <a:xfrm>
            <a:off x="434818" y="1428116"/>
            <a:ext cx="9170955" cy="2351510"/>
          </a:xfrm>
        </p:spPr>
        <p:txBody>
          <a:bodyPr>
            <a:normAutofit fontScale="92500" lnSpcReduction="10000"/>
          </a:bodyPr>
          <a:lstStyle/>
          <a:p>
            <a:pPr marL="0" indent="0">
              <a:lnSpc>
                <a:spcPct val="150000"/>
              </a:lnSpc>
              <a:spcBef>
                <a:spcPts val="1200"/>
              </a:spcBef>
              <a:buNone/>
            </a:pPr>
            <a:r>
              <a:rPr lang="en-US" sz="1600" b="0" dirty="0"/>
              <a:t>The Value Investing concentration provides students with a strong foundation for examining the critical aspects of investing decisions, including generating good ideas, conducting fundamental business and industry research, analyzing financial statements, and credibly estimating what businesses and companies are worth. The focus is on practical applications. Students will be prepared for a broad range of business careers, including investment management, investment banking, private equity, management consulting, corporate business development, corporate finance and entrepreneurship.  The Value Investing concentration is restricted to Finance majors only.</a:t>
            </a:r>
            <a:endParaRPr lang="en-US" sz="1600" dirty="0"/>
          </a:p>
          <a:p>
            <a:pPr>
              <a:lnSpc>
                <a:spcPct val="150000"/>
              </a:lnSpc>
              <a:spcBef>
                <a:spcPts val="1200"/>
              </a:spcBef>
            </a:pPr>
            <a:endParaRPr lang="en-US" dirty="0"/>
          </a:p>
        </p:txBody>
      </p:sp>
      <p:sp>
        <p:nvSpPr>
          <p:cNvPr id="2" name="Text Placeholder 1"/>
          <p:cNvSpPr>
            <a:spLocks noGrp="1"/>
          </p:cNvSpPr>
          <p:nvPr>
            <p:ph type="body" sz="quarter" idx="14"/>
          </p:nvPr>
        </p:nvSpPr>
        <p:spPr/>
        <p:txBody>
          <a:bodyPr/>
          <a:lstStyle/>
          <a:p>
            <a:endParaRPr lang="en-US" dirty="0"/>
          </a:p>
        </p:txBody>
      </p:sp>
      <p:sp>
        <p:nvSpPr>
          <p:cNvPr id="11" name="Text Placeholder 10"/>
          <p:cNvSpPr>
            <a:spLocks noGrp="1"/>
          </p:cNvSpPr>
          <p:nvPr>
            <p:ph type="body" sz="quarter" idx="13"/>
          </p:nvPr>
        </p:nvSpPr>
        <p:spPr/>
        <p:txBody>
          <a:bodyPr/>
          <a:lstStyle/>
          <a:p>
            <a:r>
              <a:rPr lang="en-US" dirty="0"/>
              <a:t>Finance Major; Value Investing Specialization</a:t>
            </a:r>
          </a:p>
        </p:txBody>
      </p:sp>
      <p:sp>
        <p:nvSpPr>
          <p:cNvPr id="10" name="object 3">
            <a:extLst>
              <a:ext uri="{FF2B5EF4-FFF2-40B4-BE49-F238E27FC236}">
                <a16:creationId xmlns:a16="http://schemas.microsoft.com/office/drawing/2014/main" id="{649944C5-EC00-F548-80AC-495F938052E6}"/>
              </a:ext>
            </a:extLst>
          </p:cNvPr>
          <p:cNvSpPr/>
          <p:nvPr/>
        </p:nvSpPr>
        <p:spPr>
          <a:xfrm>
            <a:off x="0" y="0"/>
            <a:ext cx="10058400" cy="208915"/>
          </a:xfrm>
          <a:custGeom>
            <a:avLst/>
            <a:gdLst/>
            <a:ahLst/>
            <a:cxnLst/>
            <a:rect l="l" t="t" r="r" b="b"/>
            <a:pathLst>
              <a:path w="10058400" h="208915">
                <a:moveTo>
                  <a:pt x="10058400" y="0"/>
                </a:moveTo>
                <a:lnTo>
                  <a:pt x="0" y="0"/>
                </a:lnTo>
                <a:lnTo>
                  <a:pt x="0" y="208788"/>
                </a:lnTo>
                <a:lnTo>
                  <a:pt x="10058400" y="208788"/>
                </a:lnTo>
                <a:lnTo>
                  <a:pt x="10058400" y="0"/>
                </a:lnTo>
                <a:close/>
              </a:path>
            </a:pathLst>
          </a:custGeom>
          <a:solidFill>
            <a:srgbClr val="00487A"/>
          </a:solidFill>
        </p:spPr>
        <p:txBody>
          <a:bodyPr wrap="square" lIns="0" tIns="0" rIns="0" bIns="0" rtlCol="0"/>
          <a:lstStyle/>
          <a:p>
            <a:endParaRPr/>
          </a:p>
        </p:txBody>
      </p:sp>
      <p:sp>
        <p:nvSpPr>
          <p:cNvPr id="12" name="object 4">
            <a:extLst>
              <a:ext uri="{FF2B5EF4-FFF2-40B4-BE49-F238E27FC236}">
                <a16:creationId xmlns:a16="http://schemas.microsoft.com/office/drawing/2014/main" id="{AE94A107-01FE-0A4B-9913-E4BEC960F252}"/>
              </a:ext>
            </a:extLst>
          </p:cNvPr>
          <p:cNvSpPr/>
          <p:nvPr/>
        </p:nvSpPr>
        <p:spPr>
          <a:xfrm>
            <a:off x="0" y="7566659"/>
            <a:ext cx="10057130" cy="205740"/>
          </a:xfrm>
          <a:custGeom>
            <a:avLst/>
            <a:gdLst/>
            <a:ahLst/>
            <a:cxnLst/>
            <a:rect l="l" t="t" r="r" b="b"/>
            <a:pathLst>
              <a:path w="10057130" h="205740">
                <a:moveTo>
                  <a:pt x="10056876" y="205737"/>
                </a:moveTo>
                <a:lnTo>
                  <a:pt x="10056876" y="0"/>
                </a:lnTo>
                <a:lnTo>
                  <a:pt x="0" y="0"/>
                </a:lnTo>
                <a:lnTo>
                  <a:pt x="0" y="205737"/>
                </a:lnTo>
                <a:lnTo>
                  <a:pt x="10056876" y="205737"/>
                </a:lnTo>
                <a:close/>
              </a:path>
            </a:pathLst>
          </a:custGeom>
          <a:solidFill>
            <a:srgbClr val="00487A"/>
          </a:solidFill>
        </p:spPr>
        <p:txBody>
          <a:bodyPr wrap="square" lIns="0" tIns="0" rIns="0" bIns="0" rtlCol="0"/>
          <a:lstStyle/>
          <a:p>
            <a:endParaRPr/>
          </a:p>
        </p:txBody>
      </p:sp>
    </p:spTree>
    <p:extLst>
      <p:ext uri="{BB962C8B-B14F-4D97-AF65-F5344CB8AC3E}">
        <p14:creationId xmlns:p14="http://schemas.microsoft.com/office/powerpoint/2010/main" val="22822850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“The Big 3” Financial Statements</a:t>
            </a:r>
          </a:p>
        </p:txBody>
      </p:sp>
      <p:pic>
        <p:nvPicPr>
          <p:cNvPr id="3" name="Picture 6" descr="Related image"/>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2167" b="100000" l="4271" r="95729">
                        <a14:foregroundMark x1="29271" y1="10750" x2="29271" y2="10750"/>
                        <a14:foregroundMark x1="32917" y1="12833" x2="32917" y2="12833"/>
                        <a14:foregroundMark x1="33385" y1="14167" x2="33385" y2="14167"/>
                        <a14:foregroundMark x1="26302" y1="12750" x2="26302" y2="12750"/>
                        <a14:foregroundMark x1="26875" y1="13750" x2="26875" y2="13750"/>
                        <a14:foregroundMark x1="25781" y1="15167" x2="25781" y2="15167"/>
                      </a14:backgroundRemoval>
                    </a14:imgEffect>
                  </a14:imgLayer>
                </a14:imgProps>
              </a:ext>
              <a:ext uri="{28A0092B-C50C-407E-A947-70E740481C1C}">
                <a14:useLocalDpi xmlns:a14="http://schemas.microsoft.com/office/drawing/2010/main" val="0"/>
              </a:ext>
            </a:extLst>
          </a:blip>
          <a:srcRect/>
          <a:stretch>
            <a:fillRect/>
          </a:stretch>
        </p:blipFill>
        <p:spPr bwMode="auto">
          <a:xfrm>
            <a:off x="6165526" y="2072912"/>
            <a:ext cx="2990235" cy="1868896"/>
          </a:xfrm>
          <a:prstGeom prst="rect">
            <a:avLst/>
          </a:prstGeom>
          <a:noFill/>
          <a:extLst>
            <a:ext uri="{909E8E84-426E-40DD-AFC4-6F175D3DCCD1}">
              <a14:hiddenFill xmlns:a14="http://schemas.microsoft.com/office/drawing/2010/main">
                <a:solidFill>
                  <a:srgbClr val="FFFFFF"/>
                </a:solidFill>
              </a14:hiddenFill>
            </a:ext>
          </a:extLst>
        </p:spPr>
      </p:pic>
      <p:sp>
        <p:nvSpPr>
          <p:cNvPr id="4" name="object 3">
            <a:extLst>
              <a:ext uri="{FF2B5EF4-FFF2-40B4-BE49-F238E27FC236}">
                <a16:creationId xmlns:a16="http://schemas.microsoft.com/office/drawing/2014/main" id="{715D7ADA-D847-EA42-ADEB-571715626DFE}"/>
              </a:ext>
            </a:extLst>
          </p:cNvPr>
          <p:cNvSpPr/>
          <p:nvPr/>
        </p:nvSpPr>
        <p:spPr>
          <a:xfrm>
            <a:off x="0" y="0"/>
            <a:ext cx="10058400" cy="208915"/>
          </a:xfrm>
          <a:custGeom>
            <a:avLst/>
            <a:gdLst/>
            <a:ahLst/>
            <a:cxnLst/>
            <a:rect l="l" t="t" r="r" b="b"/>
            <a:pathLst>
              <a:path w="10058400" h="208915">
                <a:moveTo>
                  <a:pt x="10058400" y="0"/>
                </a:moveTo>
                <a:lnTo>
                  <a:pt x="0" y="0"/>
                </a:lnTo>
                <a:lnTo>
                  <a:pt x="0" y="208788"/>
                </a:lnTo>
                <a:lnTo>
                  <a:pt x="10058400" y="208788"/>
                </a:lnTo>
                <a:lnTo>
                  <a:pt x="10058400" y="0"/>
                </a:lnTo>
                <a:close/>
              </a:path>
            </a:pathLst>
          </a:custGeom>
          <a:solidFill>
            <a:srgbClr val="00487A"/>
          </a:solidFill>
        </p:spPr>
        <p:txBody>
          <a:bodyPr wrap="square" lIns="0" tIns="0" rIns="0" bIns="0" rtlCol="0"/>
          <a:lstStyle/>
          <a:p>
            <a:endParaRPr/>
          </a:p>
        </p:txBody>
      </p:sp>
      <p:sp>
        <p:nvSpPr>
          <p:cNvPr id="5" name="object 4">
            <a:extLst>
              <a:ext uri="{FF2B5EF4-FFF2-40B4-BE49-F238E27FC236}">
                <a16:creationId xmlns:a16="http://schemas.microsoft.com/office/drawing/2014/main" id="{43FEDFC6-7B51-2B4E-B7EC-D08F155D020D}"/>
              </a:ext>
            </a:extLst>
          </p:cNvPr>
          <p:cNvSpPr/>
          <p:nvPr/>
        </p:nvSpPr>
        <p:spPr>
          <a:xfrm>
            <a:off x="0" y="7566659"/>
            <a:ext cx="10057130" cy="205740"/>
          </a:xfrm>
          <a:custGeom>
            <a:avLst/>
            <a:gdLst/>
            <a:ahLst/>
            <a:cxnLst/>
            <a:rect l="l" t="t" r="r" b="b"/>
            <a:pathLst>
              <a:path w="10057130" h="205740">
                <a:moveTo>
                  <a:pt x="10056876" y="205737"/>
                </a:moveTo>
                <a:lnTo>
                  <a:pt x="10056876" y="0"/>
                </a:lnTo>
                <a:lnTo>
                  <a:pt x="0" y="0"/>
                </a:lnTo>
                <a:lnTo>
                  <a:pt x="0" y="205737"/>
                </a:lnTo>
                <a:lnTo>
                  <a:pt x="10056876" y="205737"/>
                </a:lnTo>
                <a:close/>
              </a:path>
            </a:pathLst>
          </a:custGeom>
          <a:solidFill>
            <a:srgbClr val="00487A"/>
          </a:solidFill>
        </p:spPr>
        <p:txBody>
          <a:bodyPr wrap="square" lIns="0" tIns="0" rIns="0" bIns="0" rtlCol="0"/>
          <a:lstStyle/>
          <a:p>
            <a:endParaRPr/>
          </a:p>
        </p:txBody>
      </p:sp>
    </p:spTree>
    <p:extLst>
      <p:ext uri="{BB962C8B-B14F-4D97-AF65-F5344CB8AC3E}">
        <p14:creationId xmlns:p14="http://schemas.microsoft.com/office/powerpoint/2010/main" val="15073969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p:txBody>
          <a:bodyPr/>
          <a:lstStyle/>
          <a:p>
            <a:endParaRPr lang="en-US"/>
          </a:p>
        </p:txBody>
      </p:sp>
      <p:sp>
        <p:nvSpPr>
          <p:cNvPr id="6" name="Title 8"/>
          <p:cNvSpPr>
            <a:spLocks noGrp="1"/>
          </p:cNvSpPr>
          <p:nvPr>
            <p:ph type="title"/>
          </p:nvPr>
        </p:nvSpPr>
        <p:spPr>
          <a:xfrm>
            <a:off x="432511" y="259080"/>
            <a:ext cx="9052560" cy="518160"/>
          </a:xfrm>
        </p:spPr>
        <p:txBody>
          <a:bodyPr/>
          <a:lstStyle/>
          <a:p>
            <a:r>
              <a:rPr lang="en-US" dirty="0"/>
              <a:t>“The Big 3” Financial Statements  </a:t>
            </a:r>
          </a:p>
        </p:txBody>
      </p:sp>
      <p:sp>
        <p:nvSpPr>
          <p:cNvPr id="8" name="Content Placeholder 13"/>
          <p:cNvSpPr txBox="1">
            <a:spLocks/>
          </p:cNvSpPr>
          <p:nvPr/>
        </p:nvSpPr>
        <p:spPr>
          <a:xfrm>
            <a:off x="434818" y="1786338"/>
            <a:ext cx="9170955" cy="1662568"/>
          </a:xfrm>
          <a:prstGeom prst="rect">
            <a:avLst/>
          </a:prstGeom>
        </p:spPr>
        <p:txBody>
          <a:bodyPr>
            <a:normAutofit/>
          </a:bodyPr>
          <a:lstStyle>
            <a:lvl1pPr marL="152824" indent="-152824" algn="l" defTabSz="1018824" rtl="0" eaLnBrk="1" latinLnBrk="0" hangingPunct="1">
              <a:spcBef>
                <a:spcPct val="20000"/>
              </a:spcBef>
              <a:buFont typeface="Arial" panose="020B0604020202020204" pitchFamily="34" charset="0"/>
              <a:buChar char="•"/>
              <a:defRPr sz="1600" b="1" kern="1200">
                <a:solidFill>
                  <a:schemeClr val="tx1"/>
                </a:solidFill>
                <a:latin typeface="Arial" panose="020B0604020202020204" pitchFamily="34" charset="0"/>
                <a:ea typeface="+mn-ea"/>
                <a:cs typeface="Arial" panose="020B0604020202020204" pitchFamily="34" charset="0"/>
              </a:defRPr>
            </a:lvl1pPr>
            <a:lvl2pPr marL="407530" indent="-203765" algn="l" defTabSz="1018824" rtl="0" eaLnBrk="1" latinLnBrk="0" hangingPunct="1">
              <a:spcBef>
                <a:spcPct val="20000"/>
              </a:spcBef>
              <a:buSzPct val="70000"/>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611295" indent="-152824" algn="l" defTabSz="1018824" rtl="0" eaLnBrk="1" latinLnBrk="0" hangingPunct="1">
              <a:spcBef>
                <a:spcPct val="20000"/>
              </a:spcBef>
              <a:buSzPct val="80000"/>
              <a:buFont typeface="Arial" panose="020B0604020202020204" pitchFamily="34" charset="0"/>
              <a:buChar char="–"/>
              <a:defRPr sz="1600" kern="1200">
                <a:solidFill>
                  <a:schemeClr val="tx1"/>
                </a:solidFill>
                <a:latin typeface="+mn-lt"/>
                <a:ea typeface="+mn-ea"/>
                <a:cs typeface="+mn-cs"/>
              </a:defRPr>
            </a:lvl3pPr>
            <a:lvl4pPr marL="815060" indent="-173200" algn="l" defTabSz="1018824" rtl="0" eaLnBrk="1" latinLnBrk="0" hangingPunct="1">
              <a:spcBef>
                <a:spcPct val="20000"/>
              </a:spcBef>
              <a:buFont typeface="Wingdings" panose="05000000000000000000" pitchFamily="2" charset="2"/>
              <a:buChar char="§"/>
              <a:defRPr sz="1600" kern="1200" baseline="0">
                <a:solidFill>
                  <a:schemeClr val="tx1"/>
                </a:solidFill>
                <a:latin typeface="+mn-lt"/>
                <a:ea typeface="+mn-ea"/>
                <a:cs typeface="+mn-cs"/>
              </a:defRPr>
            </a:lvl4pPr>
            <a:lvl5pPr marL="1324472" indent="-203765" algn="l" defTabSz="1018824" rtl="0" eaLnBrk="1" latinLnBrk="0" hangingPunct="1">
              <a:spcBef>
                <a:spcPct val="20000"/>
              </a:spcBef>
              <a:buFont typeface="Arial" panose="020B0604020202020204" pitchFamily="34" charset="0"/>
              <a:buChar char="»"/>
              <a:defRPr sz="1300" kern="1200">
                <a:solidFill>
                  <a:schemeClr val="tx1"/>
                </a:solidFill>
                <a:latin typeface="+mn-lt"/>
                <a:ea typeface="+mn-ea"/>
                <a:cs typeface="+mn-cs"/>
              </a:defRPr>
            </a:lvl5pPr>
            <a:lvl6pPr marL="2801767"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6pPr>
            <a:lvl7pPr marL="3311180"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7pPr>
            <a:lvl8pPr marL="3820592"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8pPr>
            <a:lvl9pPr marL="4330004"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9pPr>
          </a:lstStyle>
          <a:p>
            <a:pPr>
              <a:lnSpc>
                <a:spcPct val="150000"/>
              </a:lnSpc>
            </a:pPr>
            <a:r>
              <a:rPr lang="en-US" sz="1400" b="0" dirty="0"/>
              <a:t>Summarizes revenue and expenses for a period of time</a:t>
            </a:r>
          </a:p>
          <a:p>
            <a:pPr>
              <a:lnSpc>
                <a:spcPct val="150000"/>
              </a:lnSpc>
            </a:pPr>
            <a:r>
              <a:rPr lang="en-US" sz="1400" b="0" dirty="0"/>
              <a:t>Reports the profit performance of a business (items for a period of time and impact the company’s taxes)</a:t>
            </a:r>
          </a:p>
        </p:txBody>
      </p:sp>
      <p:sp>
        <p:nvSpPr>
          <p:cNvPr id="9" name="Text Placeholder 9"/>
          <p:cNvSpPr>
            <a:spLocks noGrp="1"/>
          </p:cNvSpPr>
          <p:nvPr>
            <p:ph type="body" sz="quarter" idx="13"/>
          </p:nvPr>
        </p:nvSpPr>
        <p:spPr>
          <a:xfrm>
            <a:off x="432512" y="820421"/>
            <a:ext cx="9152079" cy="464185"/>
          </a:xfrm>
        </p:spPr>
        <p:txBody>
          <a:bodyPr/>
          <a:lstStyle/>
          <a:p>
            <a:r>
              <a:rPr lang="en-US" dirty="0"/>
              <a:t>Financial Statements summarize company’s performance</a:t>
            </a:r>
          </a:p>
        </p:txBody>
      </p:sp>
      <p:sp>
        <p:nvSpPr>
          <p:cNvPr id="10" name="TextBox 9"/>
          <p:cNvSpPr txBox="1"/>
          <p:nvPr/>
        </p:nvSpPr>
        <p:spPr>
          <a:xfrm>
            <a:off x="434817" y="1417259"/>
            <a:ext cx="9183528" cy="348814"/>
          </a:xfrm>
          <a:prstGeom prst="rect">
            <a:avLst/>
          </a:prstGeom>
          <a:noFill/>
        </p:spPr>
        <p:txBody>
          <a:bodyPr wrap="square" rtlCol="0" anchor="b" anchorCtr="0">
            <a:noAutofit/>
          </a:bodyPr>
          <a:lstStyle/>
          <a:p>
            <a:pPr marL="0" marR="0" lvl="0" indent="0" algn="l" defTabSz="101882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a:ea typeface="+mn-ea"/>
                <a:cs typeface="+mn-cs"/>
              </a:rPr>
              <a:t>Income</a:t>
            </a:r>
            <a:r>
              <a:rPr kumimoji="0" lang="en-US" sz="1600" b="1" i="0" u="none" strike="noStrike" kern="1200" cap="none" spc="0" normalizeH="0" noProof="0" dirty="0">
                <a:ln>
                  <a:noFill/>
                </a:ln>
                <a:solidFill>
                  <a:prstClr val="black"/>
                </a:solidFill>
                <a:effectLst/>
                <a:uLnTx/>
                <a:uFillTx/>
                <a:latin typeface="Arial"/>
                <a:ea typeface="+mn-ea"/>
                <a:cs typeface="+mn-cs"/>
              </a:rPr>
              <a:t> Statement </a:t>
            </a:r>
            <a:endParaRPr kumimoji="0" lang="en-US" sz="1600" b="1" i="0" u="none" strike="noStrike" kern="1200" cap="none" spc="0" normalizeH="0" baseline="0" noProof="0" dirty="0">
              <a:ln>
                <a:noFill/>
              </a:ln>
              <a:solidFill>
                <a:prstClr val="black"/>
              </a:solidFill>
              <a:effectLst/>
              <a:uLnTx/>
              <a:uFillTx/>
              <a:latin typeface="Arial"/>
              <a:ea typeface="+mn-ea"/>
              <a:cs typeface="+mn-cs"/>
            </a:endParaRPr>
          </a:p>
        </p:txBody>
      </p:sp>
      <p:cxnSp>
        <p:nvCxnSpPr>
          <p:cNvPr id="11" name="Straight Connector 10"/>
          <p:cNvCxnSpPr/>
          <p:nvPr/>
        </p:nvCxnSpPr>
        <p:spPr>
          <a:xfrm>
            <a:off x="434817" y="1766073"/>
            <a:ext cx="918352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Content Placeholder 13"/>
          <p:cNvSpPr txBox="1">
            <a:spLocks/>
          </p:cNvSpPr>
          <p:nvPr/>
        </p:nvSpPr>
        <p:spPr>
          <a:xfrm>
            <a:off x="434818" y="3168827"/>
            <a:ext cx="9170955" cy="1662568"/>
          </a:xfrm>
          <a:prstGeom prst="rect">
            <a:avLst/>
          </a:prstGeom>
        </p:spPr>
        <p:txBody>
          <a:bodyPr/>
          <a:lstStyle>
            <a:lvl1pPr marL="152824" indent="-152824" algn="l" defTabSz="1018824" rtl="0" eaLnBrk="1" latinLnBrk="0" hangingPunct="1">
              <a:spcBef>
                <a:spcPct val="20000"/>
              </a:spcBef>
              <a:buFont typeface="Arial" panose="020B0604020202020204" pitchFamily="34" charset="0"/>
              <a:buChar char="•"/>
              <a:defRPr sz="1600" b="1" kern="1200">
                <a:solidFill>
                  <a:schemeClr val="tx1"/>
                </a:solidFill>
                <a:latin typeface="Arial" panose="020B0604020202020204" pitchFamily="34" charset="0"/>
                <a:ea typeface="+mn-ea"/>
                <a:cs typeface="Arial" panose="020B0604020202020204" pitchFamily="34" charset="0"/>
              </a:defRPr>
            </a:lvl1pPr>
            <a:lvl2pPr marL="407530" indent="-203765" algn="l" defTabSz="1018824" rtl="0" eaLnBrk="1" latinLnBrk="0" hangingPunct="1">
              <a:spcBef>
                <a:spcPct val="20000"/>
              </a:spcBef>
              <a:buSzPct val="70000"/>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611295" indent="-152824" algn="l" defTabSz="1018824" rtl="0" eaLnBrk="1" latinLnBrk="0" hangingPunct="1">
              <a:spcBef>
                <a:spcPct val="20000"/>
              </a:spcBef>
              <a:buSzPct val="80000"/>
              <a:buFont typeface="Arial" panose="020B0604020202020204" pitchFamily="34" charset="0"/>
              <a:buChar char="–"/>
              <a:defRPr sz="1600" kern="1200">
                <a:solidFill>
                  <a:schemeClr val="tx1"/>
                </a:solidFill>
                <a:latin typeface="+mn-lt"/>
                <a:ea typeface="+mn-ea"/>
                <a:cs typeface="+mn-cs"/>
              </a:defRPr>
            </a:lvl3pPr>
            <a:lvl4pPr marL="815060" indent="-173200" algn="l" defTabSz="1018824" rtl="0" eaLnBrk="1" latinLnBrk="0" hangingPunct="1">
              <a:spcBef>
                <a:spcPct val="20000"/>
              </a:spcBef>
              <a:buFont typeface="Wingdings" panose="05000000000000000000" pitchFamily="2" charset="2"/>
              <a:buChar char="§"/>
              <a:defRPr sz="1600" kern="1200" baseline="0">
                <a:solidFill>
                  <a:schemeClr val="tx1"/>
                </a:solidFill>
                <a:latin typeface="+mn-lt"/>
                <a:ea typeface="+mn-ea"/>
                <a:cs typeface="+mn-cs"/>
              </a:defRPr>
            </a:lvl4pPr>
            <a:lvl5pPr marL="1324472" indent="-203765" algn="l" defTabSz="1018824" rtl="0" eaLnBrk="1" latinLnBrk="0" hangingPunct="1">
              <a:spcBef>
                <a:spcPct val="20000"/>
              </a:spcBef>
              <a:buFont typeface="Arial" panose="020B0604020202020204" pitchFamily="34" charset="0"/>
              <a:buChar char="»"/>
              <a:defRPr sz="1300" kern="1200">
                <a:solidFill>
                  <a:schemeClr val="tx1"/>
                </a:solidFill>
                <a:latin typeface="+mn-lt"/>
                <a:ea typeface="+mn-ea"/>
                <a:cs typeface="+mn-cs"/>
              </a:defRPr>
            </a:lvl5pPr>
            <a:lvl6pPr marL="2801767"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6pPr>
            <a:lvl7pPr marL="3311180"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7pPr>
            <a:lvl8pPr marL="3820592"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8pPr>
            <a:lvl9pPr marL="4330004"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9pPr>
          </a:lstStyle>
          <a:p>
            <a:pPr>
              <a:lnSpc>
                <a:spcPct val="150000"/>
              </a:lnSpc>
            </a:pPr>
            <a:r>
              <a:rPr lang="en-US" sz="1400" b="0" dirty="0"/>
              <a:t>Reports the sources of a business’s cash inflows and outflows between two balance sheet dates</a:t>
            </a:r>
          </a:p>
          <a:p>
            <a:pPr>
              <a:lnSpc>
                <a:spcPct val="150000"/>
              </a:lnSpc>
            </a:pPr>
            <a:r>
              <a:rPr lang="en-US" sz="1400" b="0" dirty="0"/>
              <a:t>Shows changes in a firm’s investments and financial structure</a:t>
            </a:r>
          </a:p>
          <a:p>
            <a:endParaRPr lang="en-US" b="0" dirty="0"/>
          </a:p>
        </p:txBody>
      </p:sp>
      <p:sp>
        <p:nvSpPr>
          <p:cNvPr id="13" name="TextBox 12"/>
          <p:cNvSpPr txBox="1"/>
          <p:nvPr/>
        </p:nvSpPr>
        <p:spPr>
          <a:xfrm>
            <a:off x="434818" y="2799748"/>
            <a:ext cx="9183528" cy="348814"/>
          </a:xfrm>
          <a:prstGeom prst="rect">
            <a:avLst/>
          </a:prstGeom>
          <a:noFill/>
        </p:spPr>
        <p:txBody>
          <a:bodyPr wrap="square" rtlCol="0" anchor="b" anchorCtr="0">
            <a:noAutofit/>
          </a:bodyPr>
          <a:lstStyle/>
          <a:p>
            <a:pPr marL="0" marR="0" lvl="0" indent="0" algn="l" defTabSz="101882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a:ea typeface="+mn-ea"/>
                <a:cs typeface="+mn-cs"/>
              </a:rPr>
              <a:t>Cash Flow Statement </a:t>
            </a:r>
            <a:r>
              <a:rPr kumimoji="0" lang="en-US" sz="1600" b="1" i="0" u="none" strike="noStrike" kern="1200" cap="none" spc="0" normalizeH="0" noProof="0" dirty="0">
                <a:ln>
                  <a:noFill/>
                </a:ln>
                <a:solidFill>
                  <a:prstClr val="black"/>
                </a:solidFill>
                <a:effectLst/>
                <a:uLnTx/>
                <a:uFillTx/>
                <a:latin typeface="Arial"/>
                <a:ea typeface="+mn-ea"/>
                <a:cs typeface="+mn-cs"/>
              </a:rPr>
              <a:t> </a:t>
            </a:r>
            <a:endParaRPr kumimoji="0" lang="en-US" sz="1600" b="1" i="0" u="none" strike="noStrike" kern="1200" cap="none" spc="0" normalizeH="0" baseline="0" noProof="0" dirty="0">
              <a:ln>
                <a:noFill/>
              </a:ln>
              <a:solidFill>
                <a:prstClr val="black"/>
              </a:solidFill>
              <a:effectLst/>
              <a:uLnTx/>
              <a:uFillTx/>
              <a:latin typeface="Arial"/>
              <a:ea typeface="+mn-ea"/>
              <a:cs typeface="+mn-cs"/>
            </a:endParaRPr>
          </a:p>
        </p:txBody>
      </p:sp>
      <p:cxnSp>
        <p:nvCxnSpPr>
          <p:cNvPr id="14" name="Straight Connector 13"/>
          <p:cNvCxnSpPr/>
          <p:nvPr/>
        </p:nvCxnSpPr>
        <p:spPr>
          <a:xfrm>
            <a:off x="434818" y="3148562"/>
            <a:ext cx="918352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Content Placeholder 13"/>
          <p:cNvSpPr txBox="1">
            <a:spLocks/>
          </p:cNvSpPr>
          <p:nvPr/>
        </p:nvSpPr>
        <p:spPr>
          <a:xfrm>
            <a:off x="447390" y="4523614"/>
            <a:ext cx="9170955" cy="1662568"/>
          </a:xfrm>
          <a:prstGeom prst="rect">
            <a:avLst/>
          </a:prstGeom>
        </p:spPr>
        <p:txBody>
          <a:bodyPr>
            <a:normAutofit/>
          </a:bodyPr>
          <a:lstStyle>
            <a:lvl1pPr marL="152824" indent="-152824" algn="l" defTabSz="1018824" rtl="0" eaLnBrk="1" latinLnBrk="0" hangingPunct="1">
              <a:spcBef>
                <a:spcPct val="20000"/>
              </a:spcBef>
              <a:buFont typeface="Arial" panose="020B0604020202020204" pitchFamily="34" charset="0"/>
              <a:buChar char="•"/>
              <a:defRPr sz="1600" b="1" kern="1200">
                <a:solidFill>
                  <a:schemeClr val="tx1"/>
                </a:solidFill>
                <a:latin typeface="Arial" panose="020B0604020202020204" pitchFamily="34" charset="0"/>
                <a:ea typeface="+mn-ea"/>
                <a:cs typeface="Arial" panose="020B0604020202020204" pitchFamily="34" charset="0"/>
              </a:defRPr>
            </a:lvl1pPr>
            <a:lvl2pPr marL="407530" indent="-203765" algn="l" defTabSz="1018824" rtl="0" eaLnBrk="1" latinLnBrk="0" hangingPunct="1">
              <a:spcBef>
                <a:spcPct val="20000"/>
              </a:spcBef>
              <a:buSzPct val="70000"/>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611295" indent="-152824" algn="l" defTabSz="1018824" rtl="0" eaLnBrk="1" latinLnBrk="0" hangingPunct="1">
              <a:spcBef>
                <a:spcPct val="20000"/>
              </a:spcBef>
              <a:buSzPct val="80000"/>
              <a:buFont typeface="Arial" panose="020B0604020202020204" pitchFamily="34" charset="0"/>
              <a:buChar char="–"/>
              <a:defRPr sz="1600" kern="1200">
                <a:solidFill>
                  <a:schemeClr val="tx1"/>
                </a:solidFill>
                <a:latin typeface="+mn-lt"/>
                <a:ea typeface="+mn-ea"/>
                <a:cs typeface="+mn-cs"/>
              </a:defRPr>
            </a:lvl3pPr>
            <a:lvl4pPr marL="815060" indent="-173200" algn="l" defTabSz="1018824" rtl="0" eaLnBrk="1" latinLnBrk="0" hangingPunct="1">
              <a:spcBef>
                <a:spcPct val="20000"/>
              </a:spcBef>
              <a:buFont typeface="Wingdings" panose="05000000000000000000" pitchFamily="2" charset="2"/>
              <a:buChar char="§"/>
              <a:defRPr sz="1600" kern="1200" baseline="0">
                <a:solidFill>
                  <a:schemeClr val="tx1"/>
                </a:solidFill>
                <a:latin typeface="+mn-lt"/>
                <a:ea typeface="+mn-ea"/>
                <a:cs typeface="+mn-cs"/>
              </a:defRPr>
            </a:lvl4pPr>
            <a:lvl5pPr marL="1324472" indent="-203765" algn="l" defTabSz="1018824" rtl="0" eaLnBrk="1" latinLnBrk="0" hangingPunct="1">
              <a:spcBef>
                <a:spcPct val="20000"/>
              </a:spcBef>
              <a:buFont typeface="Arial" panose="020B0604020202020204" pitchFamily="34" charset="0"/>
              <a:buChar char="»"/>
              <a:defRPr sz="1300" kern="1200">
                <a:solidFill>
                  <a:schemeClr val="tx1"/>
                </a:solidFill>
                <a:latin typeface="+mn-lt"/>
                <a:ea typeface="+mn-ea"/>
                <a:cs typeface="+mn-cs"/>
              </a:defRPr>
            </a:lvl5pPr>
            <a:lvl6pPr marL="2801767"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6pPr>
            <a:lvl7pPr marL="3311180"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7pPr>
            <a:lvl8pPr marL="3820592"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8pPr>
            <a:lvl9pPr marL="4330004"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9pPr>
          </a:lstStyle>
          <a:p>
            <a:pPr>
              <a:lnSpc>
                <a:spcPct val="150000"/>
              </a:lnSpc>
            </a:pPr>
            <a:r>
              <a:rPr lang="en-US" sz="1400" b="0"/>
              <a:t>Reports the balance of assets, liabilities and equity at a precise moment in time</a:t>
            </a:r>
          </a:p>
          <a:p>
            <a:pPr>
              <a:lnSpc>
                <a:spcPct val="150000"/>
              </a:lnSpc>
            </a:pPr>
            <a:r>
              <a:rPr lang="en-US" sz="1400" b="0"/>
              <a:t>Shows the financial condition of the business</a:t>
            </a:r>
            <a:endParaRPr lang="en-US" sz="1400" b="0" dirty="0"/>
          </a:p>
        </p:txBody>
      </p:sp>
      <p:sp>
        <p:nvSpPr>
          <p:cNvPr id="16" name="TextBox 15"/>
          <p:cNvSpPr txBox="1"/>
          <p:nvPr/>
        </p:nvSpPr>
        <p:spPr>
          <a:xfrm>
            <a:off x="447390" y="4154535"/>
            <a:ext cx="9183528" cy="348814"/>
          </a:xfrm>
          <a:prstGeom prst="rect">
            <a:avLst/>
          </a:prstGeom>
          <a:noFill/>
        </p:spPr>
        <p:txBody>
          <a:bodyPr wrap="square" rtlCol="0" anchor="b" anchorCtr="0">
            <a:noAutofit/>
          </a:bodyPr>
          <a:lstStyle/>
          <a:p>
            <a:pPr marL="0" marR="0" lvl="0" indent="0" algn="l" defTabSz="1018824"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Arial"/>
              </a:rPr>
              <a:t>Balance Sheet</a:t>
            </a:r>
            <a:r>
              <a:rPr kumimoji="0" lang="en-US" sz="1600" b="1" i="0" u="none" strike="noStrike" kern="1200" cap="none" spc="0" normalizeH="0" noProof="0" dirty="0">
                <a:ln>
                  <a:noFill/>
                </a:ln>
                <a:solidFill>
                  <a:prstClr val="black"/>
                </a:solidFill>
                <a:effectLst/>
                <a:uLnTx/>
                <a:uFillTx/>
                <a:latin typeface="Arial"/>
                <a:ea typeface="+mn-ea"/>
                <a:cs typeface="+mn-cs"/>
              </a:rPr>
              <a:t> </a:t>
            </a:r>
            <a:endParaRPr kumimoji="0" lang="en-US" sz="1600" b="1" i="0" u="none" strike="noStrike" kern="1200" cap="none" spc="0" normalizeH="0" baseline="0" noProof="0" dirty="0">
              <a:ln>
                <a:noFill/>
              </a:ln>
              <a:solidFill>
                <a:prstClr val="black"/>
              </a:solidFill>
              <a:effectLst/>
              <a:uLnTx/>
              <a:uFillTx/>
              <a:latin typeface="Arial"/>
              <a:ea typeface="+mn-ea"/>
              <a:cs typeface="+mn-cs"/>
            </a:endParaRPr>
          </a:p>
        </p:txBody>
      </p:sp>
      <p:cxnSp>
        <p:nvCxnSpPr>
          <p:cNvPr id="17" name="Straight Connector 16"/>
          <p:cNvCxnSpPr/>
          <p:nvPr/>
        </p:nvCxnSpPr>
        <p:spPr>
          <a:xfrm>
            <a:off x="447390" y="4503349"/>
            <a:ext cx="918352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Text Placeholder 12"/>
          <p:cNvSpPr>
            <a:spLocks noGrp="1"/>
          </p:cNvSpPr>
          <p:nvPr>
            <p:ph type="body" sz="quarter" idx="4294967295"/>
          </p:nvPr>
        </p:nvSpPr>
        <p:spPr>
          <a:xfrm>
            <a:off x="7260333" y="357508"/>
            <a:ext cx="2324259" cy="321306"/>
          </a:xfrm>
          <a:prstGeom prst="rect">
            <a:avLst/>
          </a:prstGeom>
        </p:spPr>
        <p:txBody>
          <a:bodyPr/>
          <a:lstStyle/>
          <a:p>
            <a:pPr marL="0" indent="0">
              <a:buNone/>
            </a:pPr>
            <a:endParaRPr lang="en-US" sz="1200" b="0" dirty="0"/>
          </a:p>
        </p:txBody>
      </p:sp>
    </p:spTree>
    <p:extLst>
      <p:ext uri="{BB962C8B-B14F-4D97-AF65-F5344CB8AC3E}">
        <p14:creationId xmlns:p14="http://schemas.microsoft.com/office/powerpoint/2010/main" val="24040609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The Income Statement</a:t>
            </a:r>
          </a:p>
        </p:txBody>
      </p:sp>
    </p:spTree>
    <p:extLst>
      <p:ext uri="{BB962C8B-B14F-4D97-AF65-F5344CB8AC3E}">
        <p14:creationId xmlns:p14="http://schemas.microsoft.com/office/powerpoint/2010/main" val="33116708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en-US"/>
          </a:p>
        </p:txBody>
      </p:sp>
      <p:sp>
        <p:nvSpPr>
          <p:cNvPr id="4" name="Title 3"/>
          <p:cNvSpPr>
            <a:spLocks noGrp="1"/>
          </p:cNvSpPr>
          <p:nvPr>
            <p:ph type="title"/>
          </p:nvPr>
        </p:nvSpPr>
        <p:spPr/>
        <p:txBody>
          <a:bodyPr/>
          <a:lstStyle/>
          <a:p>
            <a:r>
              <a:rPr lang="en-US" dirty="0"/>
              <a:t>Income Statement</a:t>
            </a:r>
          </a:p>
        </p:txBody>
      </p:sp>
      <p:graphicFrame>
        <p:nvGraphicFramePr>
          <p:cNvPr id="7" name="Content Placeholder 6"/>
          <p:cNvGraphicFramePr>
            <a:graphicFrameLocks noGrp="1"/>
          </p:cNvGraphicFramePr>
          <p:nvPr>
            <p:ph idx="1"/>
          </p:nvPr>
        </p:nvGraphicFramePr>
        <p:xfrm>
          <a:off x="432511" y="2252938"/>
          <a:ext cx="4622089" cy="3773890"/>
        </p:xfrm>
        <a:graphic>
          <a:graphicData uri="http://schemas.openxmlformats.org/drawingml/2006/table">
            <a:tbl>
              <a:tblPr firstRow="1" bandRow="1">
                <a:tableStyleId>{5C22544A-7EE6-4342-B048-85BDC9FD1C3A}</a:tableStyleId>
              </a:tblPr>
              <a:tblGrid>
                <a:gridCol w="4104127">
                  <a:extLst>
                    <a:ext uri="{9D8B030D-6E8A-4147-A177-3AD203B41FA5}">
                      <a16:colId xmlns:a16="http://schemas.microsoft.com/office/drawing/2014/main" val="20000"/>
                    </a:ext>
                  </a:extLst>
                </a:gridCol>
                <a:gridCol w="517962">
                  <a:extLst>
                    <a:ext uri="{9D8B030D-6E8A-4147-A177-3AD203B41FA5}">
                      <a16:colId xmlns:a16="http://schemas.microsoft.com/office/drawing/2014/main" val="20001"/>
                    </a:ext>
                  </a:extLst>
                </a:gridCol>
              </a:tblGrid>
              <a:tr h="377389">
                <a:tc>
                  <a:txBody>
                    <a:bodyPr/>
                    <a:lstStyle/>
                    <a:p>
                      <a:r>
                        <a:rPr lang="en-US" sz="1600" dirty="0"/>
                        <a:t>Income statement</a:t>
                      </a:r>
                    </a:p>
                  </a:txBody>
                  <a:tcPr/>
                </a:tc>
                <a:tc>
                  <a:txBody>
                    <a:bodyPr/>
                    <a:lstStyle/>
                    <a:p>
                      <a:pPr algn="ctr"/>
                      <a:endParaRPr lang="en-US" sz="1600"/>
                    </a:p>
                  </a:txBody>
                  <a:tcPr/>
                </a:tc>
                <a:extLst>
                  <a:ext uri="{0D108BD9-81ED-4DB2-BD59-A6C34878D82A}">
                    <a16:rowId xmlns:a16="http://schemas.microsoft.com/office/drawing/2014/main" val="10000"/>
                  </a:ext>
                </a:extLst>
              </a:tr>
              <a:tr h="377389">
                <a:tc>
                  <a:txBody>
                    <a:bodyPr/>
                    <a:lstStyle/>
                    <a:p>
                      <a:r>
                        <a:rPr lang="en-US" sz="1600" dirty="0"/>
                        <a:t>Sales</a:t>
                      </a:r>
                    </a:p>
                  </a:txBody>
                  <a:tcPr/>
                </a:tc>
                <a:tc>
                  <a:txBody>
                    <a:bodyPr/>
                    <a:lstStyle/>
                    <a:p>
                      <a:pPr algn="ctr"/>
                      <a:r>
                        <a:rPr lang="en-US" sz="1600" dirty="0"/>
                        <a:t>X</a:t>
                      </a:r>
                    </a:p>
                  </a:txBody>
                  <a:tcPr/>
                </a:tc>
                <a:extLst>
                  <a:ext uri="{0D108BD9-81ED-4DB2-BD59-A6C34878D82A}">
                    <a16:rowId xmlns:a16="http://schemas.microsoft.com/office/drawing/2014/main" val="10001"/>
                  </a:ext>
                </a:extLst>
              </a:tr>
              <a:tr h="377389">
                <a:tc>
                  <a:txBody>
                    <a:bodyPr/>
                    <a:lstStyle/>
                    <a:p>
                      <a:r>
                        <a:rPr lang="en-US" sz="1600" dirty="0"/>
                        <a:t>Cost of goods sold (COGS)</a:t>
                      </a:r>
                    </a:p>
                  </a:txBody>
                  <a:tcPr/>
                </a:tc>
                <a:tc>
                  <a:txBody>
                    <a:bodyPr/>
                    <a:lstStyle/>
                    <a:p>
                      <a:pPr algn="ctr"/>
                      <a:r>
                        <a:rPr lang="en-US" sz="1600" dirty="0"/>
                        <a:t>(X)</a:t>
                      </a:r>
                    </a:p>
                  </a:txBody>
                  <a:tcPr/>
                </a:tc>
                <a:extLst>
                  <a:ext uri="{0D108BD9-81ED-4DB2-BD59-A6C34878D82A}">
                    <a16:rowId xmlns:a16="http://schemas.microsoft.com/office/drawing/2014/main" val="10002"/>
                  </a:ext>
                </a:extLst>
              </a:tr>
              <a:tr h="377389">
                <a:tc>
                  <a:txBody>
                    <a:bodyPr/>
                    <a:lstStyle/>
                    <a:p>
                      <a:r>
                        <a:rPr lang="en-US" sz="1600" dirty="0"/>
                        <a:t>Gross profit</a:t>
                      </a:r>
                    </a:p>
                  </a:txBody>
                  <a:tcPr/>
                </a:tc>
                <a:tc>
                  <a:txBody>
                    <a:bodyPr/>
                    <a:lstStyle/>
                    <a:p>
                      <a:pPr algn="ctr"/>
                      <a:r>
                        <a:rPr lang="en-US" sz="1600" dirty="0"/>
                        <a:t>X</a:t>
                      </a:r>
                    </a:p>
                  </a:txBody>
                  <a:tcPr/>
                </a:tc>
                <a:extLst>
                  <a:ext uri="{0D108BD9-81ED-4DB2-BD59-A6C34878D82A}">
                    <a16:rowId xmlns:a16="http://schemas.microsoft.com/office/drawing/2014/main" val="10003"/>
                  </a:ext>
                </a:extLst>
              </a:tr>
              <a:tr h="377389">
                <a:tc>
                  <a:txBody>
                    <a:bodyPr/>
                    <a:lstStyle/>
                    <a:p>
                      <a:r>
                        <a:rPr lang="en-US" sz="1600" dirty="0"/>
                        <a:t>Selling,</a:t>
                      </a:r>
                      <a:r>
                        <a:rPr lang="en-US" sz="1600" baseline="0" dirty="0"/>
                        <a:t> general and administrative (SG&amp;A)</a:t>
                      </a:r>
                    </a:p>
                  </a:txBody>
                  <a:tcPr/>
                </a:tc>
                <a:tc>
                  <a:txBody>
                    <a:bodyPr/>
                    <a:lstStyle/>
                    <a:p>
                      <a:pPr algn="ctr"/>
                      <a:r>
                        <a:rPr lang="en-US" sz="1600" dirty="0"/>
                        <a:t>(X)</a:t>
                      </a:r>
                    </a:p>
                  </a:txBody>
                  <a:tcPr/>
                </a:tc>
                <a:extLst>
                  <a:ext uri="{0D108BD9-81ED-4DB2-BD59-A6C34878D82A}">
                    <a16:rowId xmlns:a16="http://schemas.microsoft.com/office/drawing/2014/main" val="10004"/>
                  </a:ext>
                </a:extLst>
              </a:tr>
              <a:tr h="377389">
                <a:tc>
                  <a:txBody>
                    <a:bodyPr/>
                    <a:lstStyle/>
                    <a:p>
                      <a:r>
                        <a:rPr lang="en-US" sz="1600" dirty="0"/>
                        <a:t>Operating profit</a:t>
                      </a:r>
                    </a:p>
                  </a:txBody>
                  <a:tcPr/>
                </a:tc>
                <a:tc>
                  <a:txBody>
                    <a:bodyPr/>
                    <a:lstStyle/>
                    <a:p>
                      <a:pPr algn="ctr"/>
                      <a:r>
                        <a:rPr lang="en-US" sz="1600" dirty="0"/>
                        <a:t>X</a:t>
                      </a:r>
                    </a:p>
                  </a:txBody>
                  <a:tcPr/>
                </a:tc>
                <a:extLst>
                  <a:ext uri="{0D108BD9-81ED-4DB2-BD59-A6C34878D82A}">
                    <a16:rowId xmlns:a16="http://schemas.microsoft.com/office/drawing/2014/main" val="10005"/>
                  </a:ext>
                </a:extLst>
              </a:tr>
              <a:tr h="377389">
                <a:tc>
                  <a:txBody>
                    <a:bodyPr/>
                    <a:lstStyle/>
                    <a:p>
                      <a:r>
                        <a:rPr lang="en-US" sz="1600" dirty="0"/>
                        <a:t>Interest/finance expense</a:t>
                      </a:r>
                    </a:p>
                  </a:txBody>
                  <a:tcPr/>
                </a:tc>
                <a:tc>
                  <a:txBody>
                    <a:bodyPr/>
                    <a:lstStyle/>
                    <a:p>
                      <a:pPr algn="ctr"/>
                      <a:r>
                        <a:rPr lang="en-US" sz="1600" dirty="0"/>
                        <a:t>(X)</a:t>
                      </a:r>
                    </a:p>
                  </a:txBody>
                  <a:tcPr/>
                </a:tc>
                <a:extLst>
                  <a:ext uri="{0D108BD9-81ED-4DB2-BD59-A6C34878D82A}">
                    <a16:rowId xmlns:a16="http://schemas.microsoft.com/office/drawing/2014/main" val="10006"/>
                  </a:ext>
                </a:extLst>
              </a:tr>
              <a:tr h="377389">
                <a:tc>
                  <a:txBody>
                    <a:bodyPr/>
                    <a:lstStyle/>
                    <a:p>
                      <a:r>
                        <a:rPr lang="en-US" sz="1600" dirty="0"/>
                        <a:t>Profit before tax</a:t>
                      </a:r>
                    </a:p>
                  </a:txBody>
                  <a:tcPr/>
                </a:tc>
                <a:tc>
                  <a:txBody>
                    <a:bodyPr/>
                    <a:lstStyle/>
                    <a:p>
                      <a:pPr algn="ctr"/>
                      <a:r>
                        <a:rPr lang="en-US" sz="1600" dirty="0"/>
                        <a:t>X</a:t>
                      </a:r>
                    </a:p>
                  </a:txBody>
                  <a:tcPr/>
                </a:tc>
                <a:extLst>
                  <a:ext uri="{0D108BD9-81ED-4DB2-BD59-A6C34878D82A}">
                    <a16:rowId xmlns:a16="http://schemas.microsoft.com/office/drawing/2014/main" val="10007"/>
                  </a:ext>
                </a:extLst>
              </a:tr>
              <a:tr h="377389">
                <a:tc>
                  <a:txBody>
                    <a:bodyPr/>
                    <a:lstStyle/>
                    <a:p>
                      <a:r>
                        <a:rPr lang="en-US" sz="1600" dirty="0"/>
                        <a:t>Tax expense</a:t>
                      </a:r>
                    </a:p>
                  </a:txBody>
                  <a:tcPr/>
                </a:tc>
                <a:tc>
                  <a:txBody>
                    <a:bodyPr/>
                    <a:lstStyle/>
                    <a:p>
                      <a:pPr algn="ctr"/>
                      <a:r>
                        <a:rPr lang="en-US" sz="1600" dirty="0"/>
                        <a:t>(X)</a:t>
                      </a:r>
                    </a:p>
                  </a:txBody>
                  <a:tcPr/>
                </a:tc>
                <a:extLst>
                  <a:ext uri="{0D108BD9-81ED-4DB2-BD59-A6C34878D82A}">
                    <a16:rowId xmlns:a16="http://schemas.microsoft.com/office/drawing/2014/main" val="10008"/>
                  </a:ext>
                </a:extLst>
              </a:tr>
              <a:tr h="377389">
                <a:tc>
                  <a:txBody>
                    <a:bodyPr/>
                    <a:lstStyle/>
                    <a:p>
                      <a:r>
                        <a:rPr lang="en-US" sz="1600" dirty="0"/>
                        <a:t>Net income</a:t>
                      </a:r>
                    </a:p>
                  </a:txBody>
                  <a:tcPr/>
                </a:tc>
                <a:tc>
                  <a:txBody>
                    <a:bodyPr/>
                    <a:lstStyle/>
                    <a:p>
                      <a:pPr algn="ctr"/>
                      <a:r>
                        <a:rPr lang="en-US" sz="1600" dirty="0"/>
                        <a:t>X</a:t>
                      </a:r>
                    </a:p>
                  </a:txBody>
                  <a:tcPr/>
                </a:tc>
                <a:extLst>
                  <a:ext uri="{0D108BD9-81ED-4DB2-BD59-A6C34878D82A}">
                    <a16:rowId xmlns:a16="http://schemas.microsoft.com/office/drawing/2014/main" val="10009"/>
                  </a:ext>
                </a:extLst>
              </a:tr>
            </a:tbl>
          </a:graphicData>
        </a:graphic>
      </p:graphicFrame>
      <p:sp>
        <p:nvSpPr>
          <p:cNvPr id="6" name="Text Placeholder 5"/>
          <p:cNvSpPr>
            <a:spLocks noGrp="1"/>
          </p:cNvSpPr>
          <p:nvPr>
            <p:ph type="body" sz="quarter" idx="16"/>
          </p:nvPr>
        </p:nvSpPr>
        <p:spPr/>
        <p:txBody>
          <a:bodyPr/>
          <a:lstStyle/>
          <a:p>
            <a:endParaRPr lang="en-US"/>
          </a:p>
        </p:txBody>
      </p:sp>
      <p:graphicFrame>
        <p:nvGraphicFramePr>
          <p:cNvPr id="8" name="Content Placeholder 6"/>
          <p:cNvGraphicFramePr>
            <a:graphicFrameLocks/>
          </p:cNvGraphicFramePr>
          <p:nvPr/>
        </p:nvGraphicFramePr>
        <p:xfrm>
          <a:off x="5207000" y="2252939"/>
          <a:ext cx="4390390" cy="3773890"/>
        </p:xfrm>
        <a:graphic>
          <a:graphicData uri="http://schemas.openxmlformats.org/drawingml/2006/table">
            <a:tbl>
              <a:tblPr bandRow="1">
                <a:tableStyleId>{5C22544A-7EE6-4342-B048-85BDC9FD1C3A}</a:tableStyleId>
              </a:tblPr>
              <a:tblGrid>
                <a:gridCol w="4390390">
                  <a:extLst>
                    <a:ext uri="{9D8B030D-6E8A-4147-A177-3AD203B41FA5}">
                      <a16:colId xmlns:a16="http://schemas.microsoft.com/office/drawing/2014/main" val="20000"/>
                    </a:ext>
                  </a:extLst>
                </a:gridCol>
              </a:tblGrid>
              <a:tr h="377389">
                <a:tc>
                  <a:txBody>
                    <a:bodyPr/>
                    <a:lstStyle/>
                    <a:p>
                      <a:endParaRPr lang="en-US" sz="1600" i="1" dirty="0"/>
                    </a:p>
                  </a:txBody>
                  <a:tcPr>
                    <a:noFill/>
                  </a:tcPr>
                </a:tc>
                <a:extLst>
                  <a:ext uri="{0D108BD9-81ED-4DB2-BD59-A6C34878D82A}">
                    <a16:rowId xmlns:a16="http://schemas.microsoft.com/office/drawing/2014/main" val="10000"/>
                  </a:ext>
                </a:extLst>
              </a:tr>
              <a:tr h="377389">
                <a:tc>
                  <a:txBody>
                    <a:bodyPr/>
                    <a:lstStyle/>
                    <a:p>
                      <a:r>
                        <a:rPr lang="en-US" sz="1600" i="1" dirty="0"/>
                        <a:t>“Top line”</a:t>
                      </a:r>
                    </a:p>
                  </a:txBody>
                  <a:tcPr>
                    <a:noFill/>
                  </a:tcPr>
                </a:tc>
                <a:extLst>
                  <a:ext uri="{0D108BD9-81ED-4DB2-BD59-A6C34878D82A}">
                    <a16:rowId xmlns:a16="http://schemas.microsoft.com/office/drawing/2014/main" val="10001"/>
                  </a:ext>
                </a:extLst>
              </a:tr>
              <a:tr h="377389">
                <a:tc>
                  <a:txBody>
                    <a:bodyPr/>
                    <a:lstStyle/>
                    <a:p>
                      <a:r>
                        <a:rPr lang="en-US" sz="1600" i="1" dirty="0"/>
                        <a:t>Costs</a:t>
                      </a:r>
                      <a:r>
                        <a:rPr lang="en-US" sz="1600" i="1" baseline="0" dirty="0"/>
                        <a:t> to make/buy the product</a:t>
                      </a:r>
                      <a:endParaRPr lang="en-US" sz="1600" i="1" dirty="0"/>
                    </a:p>
                  </a:txBody>
                  <a:tcPr>
                    <a:noFill/>
                  </a:tcPr>
                </a:tc>
                <a:extLst>
                  <a:ext uri="{0D108BD9-81ED-4DB2-BD59-A6C34878D82A}">
                    <a16:rowId xmlns:a16="http://schemas.microsoft.com/office/drawing/2014/main" val="10002"/>
                  </a:ext>
                </a:extLst>
              </a:tr>
              <a:tr h="377389">
                <a:tc>
                  <a:txBody>
                    <a:bodyPr/>
                    <a:lstStyle/>
                    <a:p>
                      <a:endParaRPr lang="en-US" sz="1600" i="1" dirty="0"/>
                    </a:p>
                  </a:txBody>
                  <a:tcPr>
                    <a:noFill/>
                  </a:tcPr>
                </a:tc>
                <a:extLst>
                  <a:ext uri="{0D108BD9-81ED-4DB2-BD59-A6C34878D82A}">
                    <a16:rowId xmlns:a16="http://schemas.microsoft.com/office/drawing/2014/main" val="10003"/>
                  </a:ext>
                </a:extLst>
              </a:tr>
              <a:tr h="377389">
                <a:tc>
                  <a:txBody>
                    <a:bodyPr/>
                    <a:lstStyle/>
                    <a:p>
                      <a:r>
                        <a:rPr lang="en-US" sz="1600" i="1" baseline="0" dirty="0"/>
                        <a:t>Costs to support the business</a:t>
                      </a:r>
                    </a:p>
                  </a:txBody>
                  <a:tcPr>
                    <a:noFill/>
                  </a:tcPr>
                </a:tc>
                <a:extLst>
                  <a:ext uri="{0D108BD9-81ED-4DB2-BD59-A6C34878D82A}">
                    <a16:rowId xmlns:a16="http://schemas.microsoft.com/office/drawing/2014/main" val="10004"/>
                  </a:ext>
                </a:extLst>
              </a:tr>
              <a:tr h="377389">
                <a:tc>
                  <a:txBody>
                    <a:bodyPr/>
                    <a:lstStyle/>
                    <a:p>
                      <a:r>
                        <a:rPr lang="en-US" sz="1600" i="1" dirty="0"/>
                        <a:t>“EBIT,” or</a:t>
                      </a:r>
                      <a:r>
                        <a:rPr lang="en-US" sz="1600" i="1" baseline="0" dirty="0"/>
                        <a:t> “Earnings before interest and taxes”</a:t>
                      </a:r>
                      <a:endParaRPr lang="en-US" sz="1600" i="1" dirty="0"/>
                    </a:p>
                  </a:txBody>
                  <a:tcPr>
                    <a:noFill/>
                  </a:tcPr>
                </a:tc>
                <a:extLst>
                  <a:ext uri="{0D108BD9-81ED-4DB2-BD59-A6C34878D82A}">
                    <a16:rowId xmlns:a16="http://schemas.microsoft.com/office/drawing/2014/main" val="10005"/>
                  </a:ext>
                </a:extLst>
              </a:tr>
              <a:tr h="377389">
                <a:tc>
                  <a:txBody>
                    <a:bodyPr/>
                    <a:lstStyle/>
                    <a:p>
                      <a:endParaRPr lang="en-US" sz="1600" i="1" dirty="0"/>
                    </a:p>
                  </a:txBody>
                  <a:tcPr>
                    <a:noFill/>
                  </a:tcPr>
                </a:tc>
                <a:extLst>
                  <a:ext uri="{0D108BD9-81ED-4DB2-BD59-A6C34878D82A}">
                    <a16:rowId xmlns:a16="http://schemas.microsoft.com/office/drawing/2014/main" val="10006"/>
                  </a:ext>
                </a:extLst>
              </a:tr>
              <a:tr h="377389">
                <a:tc>
                  <a:txBody>
                    <a:bodyPr/>
                    <a:lstStyle/>
                    <a:p>
                      <a:r>
                        <a:rPr lang="en-US" sz="1600" i="1" dirty="0"/>
                        <a:t>”EBT,</a:t>
                      </a:r>
                      <a:r>
                        <a:rPr lang="en-US" sz="1600" i="1" baseline="0" dirty="0"/>
                        <a:t>” or “Earnings before taxes”</a:t>
                      </a:r>
                      <a:endParaRPr lang="en-US" sz="1600" i="1" dirty="0"/>
                    </a:p>
                  </a:txBody>
                  <a:tcPr>
                    <a:noFill/>
                  </a:tcPr>
                </a:tc>
                <a:extLst>
                  <a:ext uri="{0D108BD9-81ED-4DB2-BD59-A6C34878D82A}">
                    <a16:rowId xmlns:a16="http://schemas.microsoft.com/office/drawing/2014/main" val="10007"/>
                  </a:ext>
                </a:extLst>
              </a:tr>
              <a:tr h="377389">
                <a:tc>
                  <a:txBody>
                    <a:bodyPr/>
                    <a:lstStyle/>
                    <a:p>
                      <a:endParaRPr lang="en-US" sz="1600" i="1" dirty="0"/>
                    </a:p>
                  </a:txBody>
                  <a:tcPr>
                    <a:noFill/>
                  </a:tcPr>
                </a:tc>
                <a:extLst>
                  <a:ext uri="{0D108BD9-81ED-4DB2-BD59-A6C34878D82A}">
                    <a16:rowId xmlns:a16="http://schemas.microsoft.com/office/drawing/2014/main" val="10008"/>
                  </a:ext>
                </a:extLst>
              </a:tr>
              <a:tr h="377389">
                <a:tc>
                  <a:txBody>
                    <a:bodyPr/>
                    <a:lstStyle/>
                    <a:p>
                      <a:r>
                        <a:rPr lang="en-US" sz="1600" i="1" dirty="0"/>
                        <a:t>“Bottom line”</a:t>
                      </a:r>
                    </a:p>
                  </a:txBody>
                  <a:tcPr>
                    <a:no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22015252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en-US"/>
          </a:p>
        </p:txBody>
      </p:sp>
      <p:sp>
        <p:nvSpPr>
          <p:cNvPr id="4" name="Title 3"/>
          <p:cNvSpPr>
            <a:spLocks noGrp="1"/>
          </p:cNvSpPr>
          <p:nvPr>
            <p:ph type="title"/>
          </p:nvPr>
        </p:nvSpPr>
        <p:spPr/>
        <p:txBody>
          <a:bodyPr/>
          <a:lstStyle/>
          <a:p>
            <a:r>
              <a:rPr lang="en-US" dirty="0"/>
              <a:t>Income Statement</a:t>
            </a:r>
          </a:p>
        </p:txBody>
      </p:sp>
      <p:sp>
        <p:nvSpPr>
          <p:cNvPr id="6" name="Text Placeholder 5"/>
          <p:cNvSpPr>
            <a:spLocks noGrp="1"/>
          </p:cNvSpPr>
          <p:nvPr>
            <p:ph type="body" sz="quarter" idx="16"/>
          </p:nvPr>
        </p:nvSpPr>
        <p:spPr/>
        <p:txBody>
          <a:bodyPr/>
          <a:lstStyle/>
          <a:p>
            <a:endParaRPr lang="en-US"/>
          </a:p>
        </p:txBody>
      </p:sp>
      <p:sp>
        <p:nvSpPr>
          <p:cNvPr id="7" name="Rectangle 6"/>
          <p:cNvSpPr/>
          <p:nvPr/>
        </p:nvSpPr>
        <p:spPr>
          <a:xfrm>
            <a:off x="432511" y="2527300"/>
            <a:ext cx="9152080" cy="444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For a PERIOD of time</a:t>
            </a:r>
          </a:p>
        </p:txBody>
      </p:sp>
      <p:sp>
        <p:nvSpPr>
          <p:cNvPr id="8" name="Rectangle 7"/>
          <p:cNvSpPr/>
          <p:nvPr/>
        </p:nvSpPr>
        <p:spPr>
          <a:xfrm>
            <a:off x="432511" y="3187700"/>
            <a:ext cx="9152080" cy="444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Sales and associated expenses</a:t>
            </a:r>
          </a:p>
        </p:txBody>
      </p:sp>
      <p:sp>
        <p:nvSpPr>
          <p:cNvPr id="9" name="Rectangle 8"/>
          <p:cNvSpPr/>
          <p:nvPr/>
        </p:nvSpPr>
        <p:spPr>
          <a:xfrm>
            <a:off x="432511" y="3848100"/>
            <a:ext cx="1002589" cy="1625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BS End Period 0</a:t>
            </a:r>
          </a:p>
        </p:txBody>
      </p:sp>
      <p:sp>
        <p:nvSpPr>
          <p:cNvPr id="10" name="Rectangle 9"/>
          <p:cNvSpPr/>
          <p:nvPr/>
        </p:nvSpPr>
        <p:spPr>
          <a:xfrm>
            <a:off x="8582002" y="3848100"/>
            <a:ext cx="1002589" cy="1625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BS End Period 1</a:t>
            </a:r>
          </a:p>
        </p:txBody>
      </p:sp>
      <p:sp>
        <p:nvSpPr>
          <p:cNvPr id="11" name="Rectangle 10"/>
          <p:cNvSpPr/>
          <p:nvPr/>
        </p:nvSpPr>
        <p:spPr>
          <a:xfrm>
            <a:off x="1571602" y="3848100"/>
            <a:ext cx="6873898" cy="1625600"/>
          </a:xfrm>
          <a:prstGeom prst="rect">
            <a:avLst/>
          </a:prstGeom>
          <a:noFill/>
          <a:ln>
            <a:solidFill>
              <a:srgbClr val="0121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Income statement for period 1</a:t>
            </a:r>
          </a:p>
        </p:txBody>
      </p:sp>
    </p:spTree>
    <p:extLst>
      <p:ext uri="{BB962C8B-B14F-4D97-AF65-F5344CB8AC3E}">
        <p14:creationId xmlns:p14="http://schemas.microsoft.com/office/powerpoint/2010/main" val="14578518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The Cash Flow Statement</a:t>
            </a:r>
          </a:p>
        </p:txBody>
      </p:sp>
    </p:spTree>
    <p:extLst>
      <p:ext uri="{BB962C8B-B14F-4D97-AF65-F5344CB8AC3E}">
        <p14:creationId xmlns:p14="http://schemas.microsoft.com/office/powerpoint/2010/main" val="16240750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p:txBody>
          <a:bodyPr/>
          <a:lstStyle/>
          <a:p>
            <a:endParaRPr lang="en-US"/>
          </a:p>
        </p:txBody>
      </p:sp>
      <p:sp>
        <p:nvSpPr>
          <p:cNvPr id="4" name="Text Placeholder 3"/>
          <p:cNvSpPr>
            <a:spLocks noGrp="1"/>
          </p:cNvSpPr>
          <p:nvPr>
            <p:ph type="body" sz="quarter" idx="14"/>
          </p:nvPr>
        </p:nvSpPr>
        <p:spPr/>
        <p:txBody>
          <a:bodyPr/>
          <a:lstStyle/>
          <a:p>
            <a:endParaRPr lang="en-US"/>
          </a:p>
        </p:txBody>
      </p:sp>
      <p:sp>
        <p:nvSpPr>
          <p:cNvPr id="5" name="Title 8"/>
          <p:cNvSpPr>
            <a:spLocks noGrp="1"/>
          </p:cNvSpPr>
          <p:nvPr>
            <p:ph type="title"/>
          </p:nvPr>
        </p:nvSpPr>
        <p:spPr>
          <a:xfrm>
            <a:off x="432511" y="259080"/>
            <a:ext cx="9052560" cy="518160"/>
          </a:xfrm>
        </p:spPr>
        <p:txBody>
          <a:bodyPr/>
          <a:lstStyle/>
          <a:p>
            <a:r>
              <a:rPr lang="en-US" dirty="0"/>
              <a:t>“The Big 3” Financial Statements  </a:t>
            </a:r>
          </a:p>
        </p:txBody>
      </p:sp>
      <p:sp>
        <p:nvSpPr>
          <p:cNvPr id="6" name="Content Placeholder 13"/>
          <p:cNvSpPr txBox="1">
            <a:spLocks/>
          </p:cNvSpPr>
          <p:nvPr/>
        </p:nvSpPr>
        <p:spPr>
          <a:xfrm>
            <a:off x="434818" y="1786338"/>
            <a:ext cx="9170955" cy="1662568"/>
          </a:xfrm>
          <a:prstGeom prst="rect">
            <a:avLst/>
          </a:prstGeom>
        </p:spPr>
        <p:txBody>
          <a:bodyPr>
            <a:normAutofit/>
          </a:bodyPr>
          <a:lstStyle>
            <a:lvl1pPr marL="152824" indent="-152824" algn="l" defTabSz="1018824" rtl="0" eaLnBrk="1" latinLnBrk="0" hangingPunct="1">
              <a:spcBef>
                <a:spcPct val="20000"/>
              </a:spcBef>
              <a:buFont typeface="Arial" panose="020B0604020202020204" pitchFamily="34" charset="0"/>
              <a:buChar char="•"/>
              <a:defRPr sz="1600" b="1" kern="1200">
                <a:solidFill>
                  <a:schemeClr val="tx1"/>
                </a:solidFill>
                <a:latin typeface="Arial" panose="020B0604020202020204" pitchFamily="34" charset="0"/>
                <a:ea typeface="+mn-ea"/>
                <a:cs typeface="Arial" panose="020B0604020202020204" pitchFamily="34" charset="0"/>
              </a:defRPr>
            </a:lvl1pPr>
            <a:lvl2pPr marL="407530" indent="-203765" algn="l" defTabSz="1018824" rtl="0" eaLnBrk="1" latinLnBrk="0" hangingPunct="1">
              <a:spcBef>
                <a:spcPct val="20000"/>
              </a:spcBef>
              <a:buSzPct val="70000"/>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611295" indent="-152824" algn="l" defTabSz="1018824" rtl="0" eaLnBrk="1" latinLnBrk="0" hangingPunct="1">
              <a:spcBef>
                <a:spcPct val="20000"/>
              </a:spcBef>
              <a:buSzPct val="80000"/>
              <a:buFont typeface="Arial" panose="020B0604020202020204" pitchFamily="34" charset="0"/>
              <a:buChar char="–"/>
              <a:defRPr sz="1600" kern="1200">
                <a:solidFill>
                  <a:schemeClr val="tx1"/>
                </a:solidFill>
                <a:latin typeface="+mn-lt"/>
                <a:ea typeface="+mn-ea"/>
                <a:cs typeface="+mn-cs"/>
              </a:defRPr>
            </a:lvl3pPr>
            <a:lvl4pPr marL="815060" indent="-173200" algn="l" defTabSz="1018824" rtl="0" eaLnBrk="1" latinLnBrk="0" hangingPunct="1">
              <a:spcBef>
                <a:spcPct val="20000"/>
              </a:spcBef>
              <a:buFont typeface="Wingdings" panose="05000000000000000000" pitchFamily="2" charset="2"/>
              <a:buChar char="§"/>
              <a:defRPr sz="1600" kern="1200" baseline="0">
                <a:solidFill>
                  <a:schemeClr val="tx1"/>
                </a:solidFill>
                <a:latin typeface="+mn-lt"/>
                <a:ea typeface="+mn-ea"/>
                <a:cs typeface="+mn-cs"/>
              </a:defRPr>
            </a:lvl4pPr>
            <a:lvl5pPr marL="1324472" indent="-203765" algn="l" defTabSz="1018824" rtl="0" eaLnBrk="1" latinLnBrk="0" hangingPunct="1">
              <a:spcBef>
                <a:spcPct val="20000"/>
              </a:spcBef>
              <a:buFont typeface="Arial" panose="020B0604020202020204" pitchFamily="34" charset="0"/>
              <a:buChar char="»"/>
              <a:defRPr sz="1300" kern="1200">
                <a:solidFill>
                  <a:schemeClr val="tx1"/>
                </a:solidFill>
                <a:latin typeface="+mn-lt"/>
                <a:ea typeface="+mn-ea"/>
                <a:cs typeface="+mn-cs"/>
              </a:defRPr>
            </a:lvl5pPr>
            <a:lvl6pPr marL="2801767"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6pPr>
            <a:lvl7pPr marL="3311180"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7pPr>
            <a:lvl8pPr marL="3820592"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8pPr>
            <a:lvl9pPr marL="4330004"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9pPr>
          </a:lstStyle>
          <a:p>
            <a:pPr>
              <a:lnSpc>
                <a:spcPct val="150000"/>
              </a:lnSpc>
            </a:pPr>
            <a:r>
              <a:rPr lang="en-US" sz="1400" b="0"/>
              <a:t>Reconcile the change in cash for the period</a:t>
            </a:r>
          </a:p>
          <a:p>
            <a:pPr>
              <a:lnSpc>
                <a:spcPct val="150000"/>
              </a:lnSpc>
            </a:pPr>
            <a:r>
              <a:rPr lang="en-US" sz="1400" b="0"/>
              <a:t>Adjustments to net income to reflect sources and uses of cash</a:t>
            </a:r>
            <a:endParaRPr lang="en-US" sz="1400" b="0" dirty="0"/>
          </a:p>
        </p:txBody>
      </p:sp>
      <p:sp>
        <p:nvSpPr>
          <p:cNvPr id="7" name="Text Placeholder 9"/>
          <p:cNvSpPr>
            <a:spLocks noGrp="1"/>
          </p:cNvSpPr>
          <p:nvPr>
            <p:ph type="body" sz="quarter" idx="13"/>
          </p:nvPr>
        </p:nvSpPr>
        <p:spPr>
          <a:xfrm>
            <a:off x="432512" y="820421"/>
            <a:ext cx="9152079" cy="464185"/>
          </a:xfrm>
        </p:spPr>
        <p:txBody>
          <a:bodyPr/>
          <a:lstStyle/>
          <a:p>
            <a:r>
              <a:rPr lang="en-US" dirty="0"/>
              <a:t>Purpose of the Cash Flow Statement</a:t>
            </a:r>
          </a:p>
        </p:txBody>
      </p:sp>
      <p:sp>
        <p:nvSpPr>
          <p:cNvPr id="8" name="TextBox 7"/>
          <p:cNvSpPr txBox="1"/>
          <p:nvPr/>
        </p:nvSpPr>
        <p:spPr>
          <a:xfrm>
            <a:off x="434817" y="1417259"/>
            <a:ext cx="9183528" cy="348814"/>
          </a:xfrm>
          <a:prstGeom prst="rect">
            <a:avLst/>
          </a:prstGeom>
          <a:noFill/>
        </p:spPr>
        <p:txBody>
          <a:bodyPr wrap="square" rtlCol="0" anchor="b" anchorCtr="0">
            <a:noAutofit/>
          </a:bodyPr>
          <a:lstStyle/>
          <a:p>
            <a:pPr marL="0" marR="0" lvl="0" indent="0" algn="l" defTabSz="101882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a:ea typeface="+mn-ea"/>
                <a:cs typeface="+mn-cs"/>
              </a:rPr>
              <a:t>Purpose</a:t>
            </a:r>
          </a:p>
        </p:txBody>
      </p:sp>
      <p:cxnSp>
        <p:nvCxnSpPr>
          <p:cNvPr id="9" name="Straight Connector 8"/>
          <p:cNvCxnSpPr/>
          <p:nvPr/>
        </p:nvCxnSpPr>
        <p:spPr>
          <a:xfrm>
            <a:off x="434817" y="1766073"/>
            <a:ext cx="918352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Content Placeholder 13"/>
          <p:cNvSpPr txBox="1">
            <a:spLocks/>
          </p:cNvSpPr>
          <p:nvPr/>
        </p:nvSpPr>
        <p:spPr>
          <a:xfrm>
            <a:off x="434819" y="3225387"/>
            <a:ext cx="6450004" cy="3288306"/>
          </a:xfrm>
          <a:prstGeom prst="rect">
            <a:avLst/>
          </a:prstGeom>
        </p:spPr>
        <p:txBody>
          <a:bodyPr>
            <a:normAutofit/>
          </a:bodyPr>
          <a:lstStyle>
            <a:lvl1pPr marL="152824" indent="-152824" algn="l" defTabSz="1018824" rtl="0" eaLnBrk="1" latinLnBrk="0" hangingPunct="1">
              <a:spcBef>
                <a:spcPct val="20000"/>
              </a:spcBef>
              <a:buFont typeface="Arial" panose="020B0604020202020204" pitchFamily="34" charset="0"/>
              <a:buChar char="•"/>
              <a:defRPr sz="1600" b="1" kern="1200">
                <a:solidFill>
                  <a:schemeClr val="tx1"/>
                </a:solidFill>
                <a:latin typeface="Arial" panose="020B0604020202020204" pitchFamily="34" charset="0"/>
                <a:ea typeface="+mn-ea"/>
                <a:cs typeface="Arial" panose="020B0604020202020204" pitchFamily="34" charset="0"/>
              </a:defRPr>
            </a:lvl1pPr>
            <a:lvl2pPr marL="407530" indent="-203765" algn="l" defTabSz="1018824" rtl="0" eaLnBrk="1" latinLnBrk="0" hangingPunct="1">
              <a:spcBef>
                <a:spcPct val="20000"/>
              </a:spcBef>
              <a:buSzPct val="70000"/>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611295" indent="-152824" algn="l" defTabSz="1018824" rtl="0" eaLnBrk="1" latinLnBrk="0" hangingPunct="1">
              <a:spcBef>
                <a:spcPct val="20000"/>
              </a:spcBef>
              <a:buSzPct val="80000"/>
              <a:buFont typeface="Arial" panose="020B0604020202020204" pitchFamily="34" charset="0"/>
              <a:buChar char="–"/>
              <a:defRPr sz="1600" kern="1200">
                <a:solidFill>
                  <a:schemeClr val="tx1"/>
                </a:solidFill>
                <a:latin typeface="+mn-lt"/>
                <a:ea typeface="+mn-ea"/>
                <a:cs typeface="+mn-cs"/>
              </a:defRPr>
            </a:lvl3pPr>
            <a:lvl4pPr marL="815060" indent="-173200" algn="l" defTabSz="1018824" rtl="0" eaLnBrk="1" latinLnBrk="0" hangingPunct="1">
              <a:spcBef>
                <a:spcPct val="20000"/>
              </a:spcBef>
              <a:buFont typeface="Wingdings" panose="05000000000000000000" pitchFamily="2" charset="2"/>
              <a:buChar char="§"/>
              <a:defRPr sz="1600" kern="1200" baseline="0">
                <a:solidFill>
                  <a:schemeClr val="tx1"/>
                </a:solidFill>
                <a:latin typeface="+mn-lt"/>
                <a:ea typeface="+mn-ea"/>
                <a:cs typeface="+mn-cs"/>
              </a:defRPr>
            </a:lvl4pPr>
            <a:lvl5pPr marL="1324472" indent="-203765" algn="l" defTabSz="1018824" rtl="0" eaLnBrk="1" latinLnBrk="0" hangingPunct="1">
              <a:spcBef>
                <a:spcPct val="20000"/>
              </a:spcBef>
              <a:buFont typeface="Arial" panose="020B0604020202020204" pitchFamily="34" charset="0"/>
              <a:buChar char="»"/>
              <a:defRPr sz="1300" kern="1200">
                <a:solidFill>
                  <a:schemeClr val="tx1"/>
                </a:solidFill>
                <a:latin typeface="+mn-lt"/>
                <a:ea typeface="+mn-ea"/>
                <a:cs typeface="+mn-cs"/>
              </a:defRPr>
            </a:lvl5pPr>
            <a:lvl6pPr marL="2801767"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6pPr>
            <a:lvl7pPr marL="3311180"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7pPr>
            <a:lvl8pPr marL="3820592"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8pPr>
            <a:lvl9pPr marL="4330004"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9pPr>
          </a:lstStyle>
          <a:p>
            <a:pPr>
              <a:lnSpc>
                <a:spcPct val="150000"/>
              </a:lnSpc>
            </a:pPr>
            <a:r>
              <a:rPr lang="en-US" sz="1400" dirty="0"/>
              <a:t>Cash Flow From Operating Activities</a:t>
            </a:r>
          </a:p>
          <a:p>
            <a:pPr lvl="1">
              <a:lnSpc>
                <a:spcPct val="150000"/>
              </a:lnSpc>
            </a:pPr>
            <a:r>
              <a:rPr lang="en-US" sz="1400" dirty="0"/>
              <a:t>Indicates the amount of cash generated from core business activities </a:t>
            </a:r>
          </a:p>
          <a:p>
            <a:pPr>
              <a:lnSpc>
                <a:spcPct val="150000"/>
              </a:lnSpc>
            </a:pPr>
            <a:r>
              <a:rPr lang="en-US" sz="1400" dirty="0"/>
              <a:t>Cash Flow From Investing Activities</a:t>
            </a:r>
          </a:p>
          <a:p>
            <a:pPr lvl="1">
              <a:lnSpc>
                <a:spcPct val="150000"/>
              </a:lnSpc>
            </a:pPr>
            <a:r>
              <a:rPr lang="en-US" sz="1400" dirty="0"/>
              <a:t>Shows where cash was used for investments</a:t>
            </a:r>
          </a:p>
          <a:p>
            <a:pPr>
              <a:lnSpc>
                <a:spcPct val="150000"/>
              </a:lnSpc>
            </a:pPr>
            <a:r>
              <a:rPr lang="en-US" sz="1400" dirty="0"/>
              <a:t>Cash Flow From Financing Activities</a:t>
            </a:r>
          </a:p>
          <a:p>
            <a:pPr lvl="1">
              <a:lnSpc>
                <a:spcPct val="150000"/>
              </a:lnSpc>
            </a:pPr>
            <a:r>
              <a:rPr lang="en-US" sz="1400" dirty="0"/>
              <a:t>Reports sources and uses of financing for operating and investing activities</a:t>
            </a:r>
          </a:p>
          <a:p>
            <a:endParaRPr lang="en-US" b="0" dirty="0"/>
          </a:p>
        </p:txBody>
      </p:sp>
      <p:sp>
        <p:nvSpPr>
          <p:cNvPr id="11" name="TextBox 10"/>
          <p:cNvSpPr txBox="1"/>
          <p:nvPr/>
        </p:nvSpPr>
        <p:spPr>
          <a:xfrm>
            <a:off x="434818" y="2856308"/>
            <a:ext cx="9183528" cy="348814"/>
          </a:xfrm>
          <a:prstGeom prst="rect">
            <a:avLst/>
          </a:prstGeom>
          <a:noFill/>
        </p:spPr>
        <p:txBody>
          <a:bodyPr wrap="square" rtlCol="0" anchor="b" anchorCtr="0">
            <a:noAutofit/>
          </a:bodyPr>
          <a:lstStyle/>
          <a:p>
            <a:pPr marL="0" marR="0" lvl="0" indent="0" algn="l" defTabSz="101882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a:ea typeface="+mn-ea"/>
                <a:cs typeface="+mn-cs"/>
              </a:rPr>
              <a:t>Three</a:t>
            </a:r>
            <a:r>
              <a:rPr kumimoji="0" lang="en-US" sz="1600" b="1" i="0" u="none" strike="noStrike" kern="1200" cap="none" spc="0" normalizeH="0" noProof="0" dirty="0">
                <a:ln>
                  <a:noFill/>
                </a:ln>
                <a:solidFill>
                  <a:prstClr val="black"/>
                </a:solidFill>
                <a:effectLst/>
                <a:uLnTx/>
                <a:uFillTx/>
                <a:latin typeface="Arial"/>
                <a:ea typeface="+mn-ea"/>
                <a:cs typeface="+mn-cs"/>
              </a:rPr>
              <a:t> Main Areas</a:t>
            </a:r>
            <a:r>
              <a:rPr kumimoji="0" lang="en-US" sz="1600" b="1" i="0" u="none" strike="noStrike" kern="1200" cap="none" spc="0" normalizeH="0" baseline="0" noProof="0" dirty="0">
                <a:ln>
                  <a:noFill/>
                </a:ln>
                <a:solidFill>
                  <a:prstClr val="black"/>
                </a:solidFill>
                <a:effectLst/>
                <a:uLnTx/>
                <a:uFillTx/>
                <a:latin typeface="Arial"/>
                <a:ea typeface="+mn-ea"/>
                <a:cs typeface="+mn-cs"/>
              </a:rPr>
              <a:t> </a:t>
            </a:r>
          </a:p>
        </p:txBody>
      </p:sp>
      <p:cxnSp>
        <p:nvCxnSpPr>
          <p:cNvPr id="12" name="Straight Connector 11"/>
          <p:cNvCxnSpPr/>
          <p:nvPr/>
        </p:nvCxnSpPr>
        <p:spPr>
          <a:xfrm>
            <a:off x="434818" y="3205122"/>
            <a:ext cx="918352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2"/>
          <a:stretch>
            <a:fillRect/>
          </a:stretch>
        </p:blipFill>
        <p:spPr>
          <a:xfrm>
            <a:off x="7018096" y="1677671"/>
            <a:ext cx="2466975" cy="4924425"/>
          </a:xfrm>
          <a:prstGeom prst="rect">
            <a:avLst/>
          </a:prstGeom>
        </p:spPr>
      </p:pic>
    </p:spTree>
    <p:extLst>
      <p:ext uri="{BB962C8B-B14F-4D97-AF65-F5344CB8AC3E}">
        <p14:creationId xmlns:p14="http://schemas.microsoft.com/office/powerpoint/2010/main" val="9444413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a:off x="1266218" y="3191722"/>
            <a:ext cx="7585709" cy="1388957"/>
          </a:xfrm>
        </p:spPr>
        <p:txBody>
          <a:bodyPr anchor="ctr"/>
          <a:lstStyle/>
          <a:p>
            <a:r>
              <a:rPr lang="en-US" dirty="0"/>
              <a:t>Introducing ourselves &amp; CIMG</a:t>
            </a:r>
          </a:p>
          <a:p>
            <a:r>
              <a:rPr lang="en-US" dirty="0"/>
              <a:t>Value investing opportunities at UA</a:t>
            </a:r>
          </a:p>
          <a:p>
            <a:r>
              <a:rPr lang="en-US" dirty="0"/>
              <a:t>The Income Statement</a:t>
            </a:r>
          </a:p>
          <a:p>
            <a:r>
              <a:rPr lang="en-US" dirty="0"/>
              <a:t>The Cash Flow Statement</a:t>
            </a:r>
          </a:p>
          <a:p>
            <a:r>
              <a:rPr lang="en-US" dirty="0"/>
              <a:t>The Balance Sheet</a:t>
            </a:r>
          </a:p>
          <a:p>
            <a:r>
              <a:rPr lang="en-US" dirty="0"/>
              <a:t>Key Concepts, Terminology, and Documents</a:t>
            </a:r>
          </a:p>
          <a:p>
            <a:endParaRPr lang="en-US" dirty="0"/>
          </a:p>
        </p:txBody>
      </p:sp>
      <p:sp>
        <p:nvSpPr>
          <p:cNvPr id="3" name="Title 2"/>
          <p:cNvSpPr>
            <a:spLocks noGrp="1"/>
          </p:cNvSpPr>
          <p:nvPr>
            <p:ph type="title"/>
          </p:nvPr>
        </p:nvSpPr>
        <p:spPr>
          <a:xfrm>
            <a:off x="502920" y="407510"/>
            <a:ext cx="9052560" cy="492972"/>
          </a:xfrm>
        </p:spPr>
        <p:txBody>
          <a:bodyPr/>
          <a:lstStyle/>
          <a:p>
            <a:r>
              <a:rPr lang="en-US" dirty="0"/>
              <a:t>Table of Contents</a:t>
            </a:r>
          </a:p>
        </p:txBody>
      </p:sp>
      <p:sp>
        <p:nvSpPr>
          <p:cNvPr id="5" name="object 3">
            <a:extLst>
              <a:ext uri="{FF2B5EF4-FFF2-40B4-BE49-F238E27FC236}">
                <a16:creationId xmlns:a16="http://schemas.microsoft.com/office/drawing/2014/main" id="{E26E5DA1-6201-5B43-94FE-631CB4B7A0F4}"/>
              </a:ext>
            </a:extLst>
          </p:cNvPr>
          <p:cNvSpPr/>
          <p:nvPr/>
        </p:nvSpPr>
        <p:spPr>
          <a:xfrm>
            <a:off x="0" y="0"/>
            <a:ext cx="10058400" cy="208915"/>
          </a:xfrm>
          <a:custGeom>
            <a:avLst/>
            <a:gdLst/>
            <a:ahLst/>
            <a:cxnLst/>
            <a:rect l="l" t="t" r="r" b="b"/>
            <a:pathLst>
              <a:path w="10058400" h="208915">
                <a:moveTo>
                  <a:pt x="10058400" y="0"/>
                </a:moveTo>
                <a:lnTo>
                  <a:pt x="0" y="0"/>
                </a:lnTo>
                <a:lnTo>
                  <a:pt x="0" y="208788"/>
                </a:lnTo>
                <a:lnTo>
                  <a:pt x="10058400" y="208788"/>
                </a:lnTo>
                <a:lnTo>
                  <a:pt x="10058400" y="0"/>
                </a:lnTo>
                <a:close/>
              </a:path>
            </a:pathLst>
          </a:custGeom>
          <a:solidFill>
            <a:srgbClr val="00487A"/>
          </a:solidFill>
        </p:spPr>
        <p:txBody>
          <a:bodyPr wrap="square" lIns="0" tIns="0" rIns="0" bIns="0" rtlCol="0"/>
          <a:lstStyle/>
          <a:p>
            <a:endParaRPr/>
          </a:p>
        </p:txBody>
      </p:sp>
      <p:sp>
        <p:nvSpPr>
          <p:cNvPr id="6" name="object 4">
            <a:extLst>
              <a:ext uri="{FF2B5EF4-FFF2-40B4-BE49-F238E27FC236}">
                <a16:creationId xmlns:a16="http://schemas.microsoft.com/office/drawing/2014/main" id="{68D6DE25-A7DC-2341-B447-4AEFA8D1DC73}"/>
              </a:ext>
            </a:extLst>
          </p:cNvPr>
          <p:cNvSpPr/>
          <p:nvPr/>
        </p:nvSpPr>
        <p:spPr>
          <a:xfrm>
            <a:off x="0" y="7566659"/>
            <a:ext cx="10057130" cy="205740"/>
          </a:xfrm>
          <a:custGeom>
            <a:avLst/>
            <a:gdLst/>
            <a:ahLst/>
            <a:cxnLst/>
            <a:rect l="l" t="t" r="r" b="b"/>
            <a:pathLst>
              <a:path w="10057130" h="205740">
                <a:moveTo>
                  <a:pt x="10056876" y="205737"/>
                </a:moveTo>
                <a:lnTo>
                  <a:pt x="10056876" y="0"/>
                </a:lnTo>
                <a:lnTo>
                  <a:pt x="0" y="0"/>
                </a:lnTo>
                <a:lnTo>
                  <a:pt x="0" y="205737"/>
                </a:lnTo>
                <a:lnTo>
                  <a:pt x="10056876" y="205737"/>
                </a:lnTo>
                <a:close/>
              </a:path>
            </a:pathLst>
          </a:custGeom>
          <a:solidFill>
            <a:srgbClr val="00487A"/>
          </a:solidFill>
        </p:spPr>
        <p:txBody>
          <a:bodyPr wrap="square" lIns="0" tIns="0" rIns="0" bIns="0" rtlCol="0"/>
          <a:lstStyle/>
          <a:p>
            <a:endParaRPr/>
          </a:p>
        </p:txBody>
      </p:sp>
    </p:spTree>
    <p:extLst>
      <p:ext uri="{BB962C8B-B14F-4D97-AF65-F5344CB8AC3E}">
        <p14:creationId xmlns:p14="http://schemas.microsoft.com/office/powerpoint/2010/main" val="30305112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en-US"/>
          </a:p>
        </p:txBody>
      </p:sp>
      <p:sp>
        <p:nvSpPr>
          <p:cNvPr id="4" name="Title 3"/>
          <p:cNvSpPr>
            <a:spLocks noGrp="1"/>
          </p:cNvSpPr>
          <p:nvPr>
            <p:ph type="title"/>
          </p:nvPr>
        </p:nvSpPr>
        <p:spPr/>
        <p:txBody>
          <a:bodyPr/>
          <a:lstStyle/>
          <a:p>
            <a:r>
              <a:rPr lang="en-US" dirty="0"/>
              <a:t>Cash Flow Statement</a:t>
            </a:r>
          </a:p>
        </p:txBody>
      </p:sp>
      <p:sp>
        <p:nvSpPr>
          <p:cNvPr id="6" name="Text Placeholder 5"/>
          <p:cNvSpPr>
            <a:spLocks noGrp="1"/>
          </p:cNvSpPr>
          <p:nvPr>
            <p:ph type="body" sz="quarter" idx="16"/>
          </p:nvPr>
        </p:nvSpPr>
        <p:spPr/>
        <p:txBody>
          <a:bodyPr/>
          <a:lstStyle/>
          <a:p>
            <a:endParaRPr lang="en-US"/>
          </a:p>
        </p:txBody>
      </p:sp>
      <p:graphicFrame>
        <p:nvGraphicFramePr>
          <p:cNvPr id="7" name="Content Placeholder 6"/>
          <p:cNvGraphicFramePr>
            <a:graphicFrameLocks/>
          </p:cNvGraphicFramePr>
          <p:nvPr/>
        </p:nvGraphicFramePr>
        <p:xfrm>
          <a:off x="432511" y="2252938"/>
          <a:ext cx="4622089" cy="2928660"/>
        </p:xfrm>
        <a:graphic>
          <a:graphicData uri="http://schemas.openxmlformats.org/drawingml/2006/table">
            <a:tbl>
              <a:tblPr firstRow="1" bandRow="1">
                <a:tableStyleId>{5C22544A-7EE6-4342-B048-85BDC9FD1C3A}</a:tableStyleId>
              </a:tblPr>
              <a:tblGrid>
                <a:gridCol w="4104127">
                  <a:extLst>
                    <a:ext uri="{9D8B030D-6E8A-4147-A177-3AD203B41FA5}">
                      <a16:colId xmlns:a16="http://schemas.microsoft.com/office/drawing/2014/main" val="20000"/>
                    </a:ext>
                  </a:extLst>
                </a:gridCol>
                <a:gridCol w="517962">
                  <a:extLst>
                    <a:ext uri="{9D8B030D-6E8A-4147-A177-3AD203B41FA5}">
                      <a16:colId xmlns:a16="http://schemas.microsoft.com/office/drawing/2014/main" val="20001"/>
                    </a:ext>
                  </a:extLst>
                </a:gridCol>
              </a:tblGrid>
              <a:tr h="585732">
                <a:tc>
                  <a:txBody>
                    <a:bodyPr/>
                    <a:lstStyle/>
                    <a:p>
                      <a:r>
                        <a:rPr lang="en-US" sz="1600" dirty="0"/>
                        <a:t>Cash flow statement</a:t>
                      </a:r>
                    </a:p>
                  </a:txBody>
                  <a:tcPr anchor="ctr"/>
                </a:tc>
                <a:tc>
                  <a:txBody>
                    <a:bodyPr/>
                    <a:lstStyle/>
                    <a:p>
                      <a:pPr algn="ctr"/>
                      <a:endParaRPr lang="en-US" sz="1600"/>
                    </a:p>
                  </a:txBody>
                  <a:tcPr anchor="ctr"/>
                </a:tc>
                <a:extLst>
                  <a:ext uri="{0D108BD9-81ED-4DB2-BD59-A6C34878D82A}">
                    <a16:rowId xmlns:a16="http://schemas.microsoft.com/office/drawing/2014/main" val="10000"/>
                  </a:ext>
                </a:extLst>
              </a:tr>
              <a:tr h="585732">
                <a:tc>
                  <a:txBody>
                    <a:bodyPr/>
                    <a:lstStyle/>
                    <a:p>
                      <a:r>
                        <a:rPr lang="en-US" sz="1600" dirty="0"/>
                        <a:t>Cash flow from operating activities</a:t>
                      </a:r>
                    </a:p>
                  </a:txBody>
                  <a:tcPr anchor="ctr"/>
                </a:tc>
                <a:tc>
                  <a:txBody>
                    <a:bodyPr/>
                    <a:lstStyle/>
                    <a:p>
                      <a:pPr algn="ctr"/>
                      <a:r>
                        <a:rPr lang="en-US" sz="1600" dirty="0"/>
                        <a:t>X</a:t>
                      </a:r>
                    </a:p>
                  </a:txBody>
                  <a:tcPr anchor="ctr"/>
                </a:tc>
                <a:extLst>
                  <a:ext uri="{0D108BD9-81ED-4DB2-BD59-A6C34878D82A}">
                    <a16:rowId xmlns:a16="http://schemas.microsoft.com/office/drawing/2014/main" val="10001"/>
                  </a:ext>
                </a:extLst>
              </a:tr>
              <a:tr h="585732">
                <a:tc>
                  <a:txBody>
                    <a:bodyPr/>
                    <a:lstStyle/>
                    <a:p>
                      <a:r>
                        <a:rPr lang="en-US" sz="1600" dirty="0"/>
                        <a:t>Cash flow from investing activities</a:t>
                      </a:r>
                    </a:p>
                  </a:txBody>
                  <a:tcPr anchor="ctr"/>
                </a:tc>
                <a:tc>
                  <a:txBody>
                    <a:bodyPr/>
                    <a:lstStyle/>
                    <a:p>
                      <a:pPr algn="ctr"/>
                      <a:r>
                        <a:rPr lang="en-US" sz="1600" dirty="0"/>
                        <a:t>(X)</a:t>
                      </a:r>
                    </a:p>
                  </a:txBody>
                  <a:tcPr anchor="ctr"/>
                </a:tc>
                <a:extLst>
                  <a:ext uri="{0D108BD9-81ED-4DB2-BD59-A6C34878D82A}">
                    <a16:rowId xmlns:a16="http://schemas.microsoft.com/office/drawing/2014/main" val="10002"/>
                  </a:ext>
                </a:extLst>
              </a:tr>
              <a:tr h="585732">
                <a:tc>
                  <a:txBody>
                    <a:bodyPr/>
                    <a:lstStyle/>
                    <a:p>
                      <a:r>
                        <a:rPr lang="en-US" sz="1600" dirty="0"/>
                        <a:t>Cash flow from financing activities</a:t>
                      </a:r>
                    </a:p>
                  </a:txBody>
                  <a:tcPr anchor="ctr"/>
                </a:tc>
                <a:tc>
                  <a:txBody>
                    <a:bodyPr/>
                    <a:lstStyle/>
                    <a:p>
                      <a:pPr algn="ctr"/>
                      <a:r>
                        <a:rPr lang="en-US" sz="1600" dirty="0"/>
                        <a:t>X</a:t>
                      </a:r>
                    </a:p>
                  </a:txBody>
                  <a:tcPr anchor="ctr"/>
                </a:tc>
                <a:extLst>
                  <a:ext uri="{0D108BD9-81ED-4DB2-BD59-A6C34878D82A}">
                    <a16:rowId xmlns:a16="http://schemas.microsoft.com/office/drawing/2014/main" val="10003"/>
                  </a:ext>
                </a:extLst>
              </a:tr>
              <a:tr h="585732">
                <a:tc>
                  <a:txBody>
                    <a:bodyPr/>
                    <a:lstStyle/>
                    <a:p>
                      <a:r>
                        <a:rPr lang="en-US" sz="1600" dirty="0"/>
                        <a:t>Net cash flow</a:t>
                      </a:r>
                      <a:endParaRPr lang="en-US" sz="1600" baseline="0" dirty="0"/>
                    </a:p>
                  </a:txBody>
                  <a:tcPr anchor="ctr"/>
                </a:tc>
                <a:tc>
                  <a:txBody>
                    <a:bodyPr/>
                    <a:lstStyle/>
                    <a:p>
                      <a:pPr algn="ctr"/>
                      <a:r>
                        <a:rPr lang="en-US" sz="1600" dirty="0"/>
                        <a:t>(X)</a:t>
                      </a:r>
                    </a:p>
                  </a:txBody>
                  <a:tcPr anchor="ctr"/>
                </a:tc>
                <a:extLst>
                  <a:ext uri="{0D108BD9-81ED-4DB2-BD59-A6C34878D82A}">
                    <a16:rowId xmlns:a16="http://schemas.microsoft.com/office/drawing/2014/main" val="10004"/>
                  </a:ext>
                </a:extLst>
              </a:tr>
            </a:tbl>
          </a:graphicData>
        </a:graphic>
      </p:graphicFrame>
      <p:graphicFrame>
        <p:nvGraphicFramePr>
          <p:cNvPr id="8" name="Content Placeholder 6"/>
          <p:cNvGraphicFramePr>
            <a:graphicFrameLocks/>
          </p:cNvGraphicFramePr>
          <p:nvPr/>
        </p:nvGraphicFramePr>
        <p:xfrm>
          <a:off x="5207000" y="2252939"/>
          <a:ext cx="4106682" cy="2954290"/>
        </p:xfrm>
        <a:graphic>
          <a:graphicData uri="http://schemas.openxmlformats.org/drawingml/2006/table">
            <a:tbl>
              <a:tblPr bandRow="1">
                <a:tableStyleId>{5C22544A-7EE6-4342-B048-85BDC9FD1C3A}</a:tableStyleId>
              </a:tblPr>
              <a:tblGrid>
                <a:gridCol w="4106682">
                  <a:extLst>
                    <a:ext uri="{9D8B030D-6E8A-4147-A177-3AD203B41FA5}">
                      <a16:colId xmlns:a16="http://schemas.microsoft.com/office/drawing/2014/main" val="20000"/>
                    </a:ext>
                  </a:extLst>
                </a:gridCol>
              </a:tblGrid>
              <a:tr h="590858">
                <a:tc>
                  <a:txBody>
                    <a:bodyPr/>
                    <a:lstStyle/>
                    <a:p>
                      <a:endParaRPr lang="en-US" sz="1600" i="1" dirty="0"/>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90858">
                <a:tc>
                  <a:txBody>
                    <a:bodyPr/>
                    <a:lstStyle/>
                    <a:p>
                      <a:r>
                        <a:rPr lang="en-US" sz="1600" i="1" dirty="0"/>
                        <a:t>Money from ongoing regular</a:t>
                      </a:r>
                      <a:r>
                        <a:rPr lang="en-US" sz="1600" i="1" baseline="0" dirty="0"/>
                        <a:t> business activities</a:t>
                      </a:r>
                      <a:endParaRPr lang="en-US" sz="1600" i="1" dirty="0"/>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90858">
                <a:tc>
                  <a:txBody>
                    <a:bodyPr/>
                    <a:lstStyle/>
                    <a:p>
                      <a:r>
                        <a:rPr lang="en-US" sz="1600" i="1" dirty="0"/>
                        <a:t>Money invested in long-term operating and financial assets</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90858">
                <a:tc>
                  <a:txBody>
                    <a:bodyPr/>
                    <a:lstStyle/>
                    <a:p>
                      <a:pPr marL="0" marR="0" indent="0" algn="l" defTabSz="1018824" rtl="0" eaLnBrk="1" fontAlgn="auto" latinLnBrk="0" hangingPunct="1">
                        <a:lnSpc>
                          <a:spcPct val="100000"/>
                        </a:lnSpc>
                        <a:spcBef>
                          <a:spcPts val="0"/>
                        </a:spcBef>
                        <a:spcAft>
                          <a:spcPts val="0"/>
                        </a:spcAft>
                        <a:buClrTx/>
                        <a:buSzTx/>
                        <a:buFontTx/>
                        <a:buNone/>
                        <a:tabLst/>
                        <a:defRPr/>
                      </a:pPr>
                      <a:r>
                        <a:rPr lang="en-US" sz="1600" i="1" baseline="0" dirty="0"/>
                        <a:t>Money raised from, or paid to, debt and equity investors</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90858">
                <a:tc>
                  <a:txBody>
                    <a:bodyPr/>
                    <a:lstStyle/>
                    <a:p>
                      <a:endParaRPr lang="en-US" sz="1600" i="1" baseline="0" dirty="0"/>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9" name="Rectangular Callout 18">
            <a:extLst>
              <a:ext uri="{FF2B5EF4-FFF2-40B4-BE49-F238E27FC236}">
                <a16:creationId xmlns:a16="http://schemas.microsoft.com/office/drawing/2014/main" id="{B7092525-14F8-4344-A9DD-2F3D962BE462}"/>
              </a:ext>
            </a:extLst>
          </p:cNvPr>
          <p:cNvSpPr/>
          <p:nvPr/>
        </p:nvSpPr>
        <p:spPr>
          <a:xfrm>
            <a:off x="488106" y="5683650"/>
            <a:ext cx="2106835" cy="1159513"/>
          </a:xfrm>
          <a:prstGeom prst="wedgeRectCallout">
            <a:avLst>
              <a:gd name="adj1" fmla="val 42176"/>
              <a:gd name="adj2" fmla="val -9700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The cash flow statement explains the change in cash over a period</a:t>
            </a:r>
          </a:p>
        </p:txBody>
      </p:sp>
    </p:spTree>
    <p:extLst>
      <p:ext uri="{BB962C8B-B14F-4D97-AF65-F5344CB8AC3E}">
        <p14:creationId xmlns:p14="http://schemas.microsoft.com/office/powerpoint/2010/main" val="16193179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The Balance Sheet</a:t>
            </a:r>
          </a:p>
        </p:txBody>
      </p:sp>
      <p:sp>
        <p:nvSpPr>
          <p:cNvPr id="3" name="object 3">
            <a:extLst>
              <a:ext uri="{FF2B5EF4-FFF2-40B4-BE49-F238E27FC236}">
                <a16:creationId xmlns:a16="http://schemas.microsoft.com/office/drawing/2014/main" id="{B157F586-766D-AD44-9AD7-8D704F6F3ABA}"/>
              </a:ext>
            </a:extLst>
          </p:cNvPr>
          <p:cNvSpPr/>
          <p:nvPr/>
        </p:nvSpPr>
        <p:spPr>
          <a:xfrm>
            <a:off x="0" y="0"/>
            <a:ext cx="10058400" cy="208915"/>
          </a:xfrm>
          <a:custGeom>
            <a:avLst/>
            <a:gdLst/>
            <a:ahLst/>
            <a:cxnLst/>
            <a:rect l="l" t="t" r="r" b="b"/>
            <a:pathLst>
              <a:path w="10058400" h="208915">
                <a:moveTo>
                  <a:pt x="10058400" y="0"/>
                </a:moveTo>
                <a:lnTo>
                  <a:pt x="0" y="0"/>
                </a:lnTo>
                <a:lnTo>
                  <a:pt x="0" y="208788"/>
                </a:lnTo>
                <a:lnTo>
                  <a:pt x="10058400" y="208788"/>
                </a:lnTo>
                <a:lnTo>
                  <a:pt x="10058400" y="0"/>
                </a:lnTo>
                <a:close/>
              </a:path>
            </a:pathLst>
          </a:custGeom>
          <a:solidFill>
            <a:srgbClr val="00487A"/>
          </a:solidFill>
        </p:spPr>
        <p:txBody>
          <a:bodyPr wrap="square" lIns="0" tIns="0" rIns="0" bIns="0" rtlCol="0"/>
          <a:lstStyle/>
          <a:p>
            <a:endParaRPr/>
          </a:p>
        </p:txBody>
      </p:sp>
      <p:sp>
        <p:nvSpPr>
          <p:cNvPr id="4" name="object 4">
            <a:extLst>
              <a:ext uri="{FF2B5EF4-FFF2-40B4-BE49-F238E27FC236}">
                <a16:creationId xmlns:a16="http://schemas.microsoft.com/office/drawing/2014/main" id="{42415961-A1B5-B24B-A709-94340C4E704D}"/>
              </a:ext>
            </a:extLst>
          </p:cNvPr>
          <p:cNvSpPr/>
          <p:nvPr/>
        </p:nvSpPr>
        <p:spPr>
          <a:xfrm>
            <a:off x="0" y="7566659"/>
            <a:ext cx="10057130" cy="205740"/>
          </a:xfrm>
          <a:custGeom>
            <a:avLst/>
            <a:gdLst/>
            <a:ahLst/>
            <a:cxnLst/>
            <a:rect l="l" t="t" r="r" b="b"/>
            <a:pathLst>
              <a:path w="10057130" h="205740">
                <a:moveTo>
                  <a:pt x="10056876" y="205737"/>
                </a:moveTo>
                <a:lnTo>
                  <a:pt x="10056876" y="0"/>
                </a:lnTo>
                <a:lnTo>
                  <a:pt x="0" y="0"/>
                </a:lnTo>
                <a:lnTo>
                  <a:pt x="0" y="205737"/>
                </a:lnTo>
                <a:lnTo>
                  <a:pt x="10056876" y="205737"/>
                </a:lnTo>
                <a:close/>
              </a:path>
            </a:pathLst>
          </a:custGeom>
          <a:solidFill>
            <a:srgbClr val="00487A"/>
          </a:solidFill>
        </p:spPr>
        <p:txBody>
          <a:bodyPr wrap="square" lIns="0" tIns="0" rIns="0" bIns="0" rtlCol="0"/>
          <a:lstStyle/>
          <a:p>
            <a:endParaRPr/>
          </a:p>
        </p:txBody>
      </p:sp>
    </p:spTree>
    <p:extLst>
      <p:ext uri="{BB962C8B-B14F-4D97-AF65-F5344CB8AC3E}">
        <p14:creationId xmlns:p14="http://schemas.microsoft.com/office/powerpoint/2010/main" val="1186623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en-US"/>
          </a:p>
        </p:txBody>
      </p:sp>
      <p:sp>
        <p:nvSpPr>
          <p:cNvPr id="4" name="Title 3"/>
          <p:cNvSpPr>
            <a:spLocks noGrp="1"/>
          </p:cNvSpPr>
          <p:nvPr>
            <p:ph type="title"/>
          </p:nvPr>
        </p:nvSpPr>
        <p:spPr/>
        <p:txBody>
          <a:bodyPr/>
          <a:lstStyle/>
          <a:p>
            <a:r>
              <a:rPr lang="en-US" dirty="0"/>
              <a:t>Accounting Equation</a:t>
            </a:r>
          </a:p>
        </p:txBody>
      </p:sp>
      <p:sp>
        <p:nvSpPr>
          <p:cNvPr id="6" name="Text Placeholder 5"/>
          <p:cNvSpPr>
            <a:spLocks noGrp="1"/>
          </p:cNvSpPr>
          <p:nvPr>
            <p:ph type="body" sz="quarter" idx="16"/>
          </p:nvPr>
        </p:nvSpPr>
        <p:spPr/>
        <p:txBody>
          <a:bodyPr/>
          <a:lstStyle/>
          <a:p>
            <a:endParaRPr lang="en-US"/>
          </a:p>
        </p:txBody>
      </p:sp>
      <p:sp>
        <p:nvSpPr>
          <p:cNvPr id="7" name="Rectangle 6"/>
          <p:cNvSpPr/>
          <p:nvPr/>
        </p:nvSpPr>
        <p:spPr>
          <a:xfrm>
            <a:off x="432511" y="1399033"/>
            <a:ext cx="3949700" cy="785367"/>
          </a:xfrm>
          <a:prstGeom prst="rect">
            <a:avLst/>
          </a:prstGeom>
          <a:solidFill>
            <a:srgbClr val="012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t>Balance sheet – at a point in time</a:t>
            </a:r>
          </a:p>
        </p:txBody>
      </p:sp>
      <p:sp>
        <p:nvSpPr>
          <p:cNvPr id="8" name="Rectangle 7"/>
          <p:cNvSpPr/>
          <p:nvPr/>
        </p:nvSpPr>
        <p:spPr>
          <a:xfrm>
            <a:off x="432511" y="2829265"/>
            <a:ext cx="3949700" cy="785367"/>
          </a:xfrm>
          <a:prstGeom prst="rect">
            <a:avLst/>
          </a:prstGeom>
          <a:solidFill>
            <a:srgbClr val="012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t>Describes financial position</a:t>
            </a:r>
          </a:p>
        </p:txBody>
      </p:sp>
      <p:sp>
        <p:nvSpPr>
          <p:cNvPr id="9" name="Rectangle 8"/>
          <p:cNvSpPr/>
          <p:nvPr/>
        </p:nvSpPr>
        <p:spPr>
          <a:xfrm>
            <a:off x="432511" y="4259497"/>
            <a:ext cx="3949700" cy="785367"/>
          </a:xfrm>
          <a:prstGeom prst="rect">
            <a:avLst/>
          </a:prstGeom>
          <a:solidFill>
            <a:srgbClr val="012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t>Assets = Liabilities + Equity</a:t>
            </a:r>
          </a:p>
        </p:txBody>
      </p:sp>
      <p:sp>
        <p:nvSpPr>
          <p:cNvPr id="10" name="Rectangle 9"/>
          <p:cNvSpPr/>
          <p:nvPr/>
        </p:nvSpPr>
        <p:spPr>
          <a:xfrm>
            <a:off x="432511" y="5689728"/>
            <a:ext cx="3949700" cy="785367"/>
          </a:xfrm>
          <a:prstGeom prst="rect">
            <a:avLst/>
          </a:prstGeom>
          <a:solidFill>
            <a:srgbClr val="012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t>Must always balance!</a:t>
            </a:r>
          </a:p>
        </p:txBody>
      </p:sp>
      <p:sp>
        <p:nvSpPr>
          <p:cNvPr id="11" name="Down Arrow 10"/>
          <p:cNvSpPr/>
          <p:nvPr/>
        </p:nvSpPr>
        <p:spPr>
          <a:xfrm>
            <a:off x="2168880" y="2310766"/>
            <a:ext cx="476961" cy="393700"/>
          </a:xfrm>
          <a:prstGeom prst="downArrow">
            <a:avLst/>
          </a:prstGeom>
          <a:solidFill>
            <a:srgbClr val="6487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p:cNvSpPr/>
          <p:nvPr/>
        </p:nvSpPr>
        <p:spPr>
          <a:xfrm>
            <a:off x="2168880" y="3738479"/>
            <a:ext cx="476961" cy="393700"/>
          </a:xfrm>
          <a:prstGeom prst="downArrow">
            <a:avLst/>
          </a:prstGeom>
          <a:solidFill>
            <a:srgbClr val="6487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3"/>
          <p:cNvSpPr/>
          <p:nvPr/>
        </p:nvSpPr>
        <p:spPr>
          <a:xfrm>
            <a:off x="2168880" y="5171229"/>
            <a:ext cx="476961" cy="393700"/>
          </a:xfrm>
          <a:prstGeom prst="downArrow">
            <a:avLst/>
          </a:prstGeom>
          <a:solidFill>
            <a:srgbClr val="6487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iangle 14"/>
          <p:cNvSpPr/>
          <p:nvPr/>
        </p:nvSpPr>
        <p:spPr>
          <a:xfrm>
            <a:off x="6921500" y="5422900"/>
            <a:ext cx="546100" cy="542079"/>
          </a:xfrm>
          <a:prstGeom prst="triangle">
            <a:avLst/>
          </a:prstGeom>
          <a:noFill/>
          <a:ln>
            <a:solidFill>
              <a:srgbClr val="0121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991100" y="5124578"/>
            <a:ext cx="4406900" cy="249003"/>
          </a:xfrm>
          <a:prstGeom prst="rect">
            <a:avLst/>
          </a:prstGeom>
          <a:noFill/>
          <a:ln>
            <a:solidFill>
              <a:srgbClr val="0121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4991100" y="2636327"/>
            <a:ext cx="2133600" cy="2367197"/>
          </a:xfrm>
          <a:prstGeom prst="rect">
            <a:avLst/>
          </a:prstGeom>
          <a:noFill/>
          <a:ln>
            <a:solidFill>
              <a:srgbClr val="0121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7260332" y="2636328"/>
            <a:ext cx="2137667" cy="1227924"/>
          </a:xfrm>
          <a:prstGeom prst="rect">
            <a:avLst/>
          </a:prstGeom>
          <a:noFill/>
          <a:ln>
            <a:solidFill>
              <a:srgbClr val="0121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7260332" y="3985305"/>
            <a:ext cx="2137667" cy="1018217"/>
          </a:xfrm>
          <a:prstGeom prst="rect">
            <a:avLst/>
          </a:prstGeom>
          <a:noFill/>
          <a:ln>
            <a:solidFill>
              <a:srgbClr val="0121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5462765" y="3635259"/>
            <a:ext cx="1190270" cy="369332"/>
          </a:xfrm>
          <a:prstGeom prst="rect">
            <a:avLst/>
          </a:prstGeom>
          <a:noFill/>
        </p:spPr>
        <p:txBody>
          <a:bodyPr wrap="square" rtlCol="0">
            <a:spAutoFit/>
          </a:bodyPr>
          <a:lstStyle/>
          <a:p>
            <a:pPr algn="ctr"/>
            <a:r>
              <a:rPr lang="en-US" sz="1800" b="1" dirty="0">
                <a:solidFill>
                  <a:srgbClr val="012169"/>
                </a:solidFill>
              </a:rPr>
              <a:t>Assets</a:t>
            </a:r>
          </a:p>
        </p:txBody>
      </p:sp>
      <p:sp>
        <p:nvSpPr>
          <p:cNvPr id="21" name="TextBox 20"/>
          <p:cNvSpPr txBox="1"/>
          <p:nvPr/>
        </p:nvSpPr>
        <p:spPr>
          <a:xfrm>
            <a:off x="7680668" y="3064982"/>
            <a:ext cx="1296111" cy="369332"/>
          </a:xfrm>
          <a:prstGeom prst="rect">
            <a:avLst/>
          </a:prstGeom>
          <a:noFill/>
        </p:spPr>
        <p:txBody>
          <a:bodyPr wrap="square" rtlCol="0">
            <a:spAutoFit/>
          </a:bodyPr>
          <a:lstStyle/>
          <a:p>
            <a:pPr algn="ctr"/>
            <a:r>
              <a:rPr lang="en-US" sz="1800" b="1">
                <a:solidFill>
                  <a:srgbClr val="012169"/>
                </a:solidFill>
              </a:rPr>
              <a:t>Liabilities</a:t>
            </a:r>
          </a:p>
        </p:txBody>
      </p:sp>
      <p:sp>
        <p:nvSpPr>
          <p:cNvPr id="22" name="TextBox 21"/>
          <p:cNvSpPr txBox="1"/>
          <p:nvPr/>
        </p:nvSpPr>
        <p:spPr>
          <a:xfrm>
            <a:off x="7733589" y="4307528"/>
            <a:ext cx="1190270" cy="369332"/>
          </a:xfrm>
          <a:prstGeom prst="rect">
            <a:avLst/>
          </a:prstGeom>
          <a:noFill/>
        </p:spPr>
        <p:txBody>
          <a:bodyPr wrap="square" rtlCol="0">
            <a:spAutoFit/>
          </a:bodyPr>
          <a:lstStyle/>
          <a:p>
            <a:pPr algn="ctr"/>
            <a:r>
              <a:rPr lang="en-US" sz="1800" b="1" dirty="0">
                <a:solidFill>
                  <a:srgbClr val="012169"/>
                </a:solidFill>
              </a:rPr>
              <a:t>Equity</a:t>
            </a:r>
          </a:p>
        </p:txBody>
      </p:sp>
    </p:spTree>
    <p:extLst>
      <p:ext uri="{BB962C8B-B14F-4D97-AF65-F5344CB8AC3E}">
        <p14:creationId xmlns:p14="http://schemas.microsoft.com/office/powerpoint/2010/main" val="3204248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p:txBody>
          <a:bodyPr/>
          <a:lstStyle/>
          <a:p>
            <a:endParaRPr lang="en-US"/>
          </a:p>
        </p:txBody>
      </p:sp>
      <p:sp>
        <p:nvSpPr>
          <p:cNvPr id="4" name="Text Placeholder 3"/>
          <p:cNvSpPr>
            <a:spLocks noGrp="1"/>
          </p:cNvSpPr>
          <p:nvPr>
            <p:ph type="body" sz="quarter" idx="14"/>
          </p:nvPr>
        </p:nvSpPr>
        <p:spPr/>
        <p:txBody>
          <a:bodyPr/>
          <a:lstStyle/>
          <a:p>
            <a:endParaRPr lang="en-US"/>
          </a:p>
        </p:txBody>
      </p:sp>
      <p:sp>
        <p:nvSpPr>
          <p:cNvPr id="5" name="Title 8"/>
          <p:cNvSpPr>
            <a:spLocks noGrp="1"/>
          </p:cNvSpPr>
          <p:nvPr>
            <p:ph type="title"/>
          </p:nvPr>
        </p:nvSpPr>
        <p:spPr>
          <a:xfrm>
            <a:off x="432511" y="259080"/>
            <a:ext cx="9052560" cy="518160"/>
          </a:xfrm>
        </p:spPr>
        <p:txBody>
          <a:bodyPr/>
          <a:lstStyle/>
          <a:p>
            <a:r>
              <a:rPr lang="en-US" dirty="0"/>
              <a:t>“The Big 3” Financial Statements  </a:t>
            </a:r>
          </a:p>
        </p:txBody>
      </p:sp>
      <p:sp>
        <p:nvSpPr>
          <p:cNvPr id="6" name="Content Placeholder 13"/>
          <p:cNvSpPr txBox="1">
            <a:spLocks/>
          </p:cNvSpPr>
          <p:nvPr/>
        </p:nvSpPr>
        <p:spPr>
          <a:xfrm>
            <a:off x="434818" y="1786338"/>
            <a:ext cx="9170955" cy="1662568"/>
          </a:xfrm>
          <a:prstGeom prst="rect">
            <a:avLst/>
          </a:prstGeom>
        </p:spPr>
        <p:txBody>
          <a:bodyPr>
            <a:normAutofit/>
          </a:bodyPr>
          <a:lstStyle>
            <a:lvl1pPr marL="152824" indent="-152824" algn="l" defTabSz="1018824" rtl="0" eaLnBrk="1" latinLnBrk="0" hangingPunct="1">
              <a:spcBef>
                <a:spcPct val="20000"/>
              </a:spcBef>
              <a:buFont typeface="Arial" panose="020B0604020202020204" pitchFamily="34" charset="0"/>
              <a:buChar char="•"/>
              <a:defRPr sz="1600" b="1" kern="1200">
                <a:solidFill>
                  <a:schemeClr val="tx1"/>
                </a:solidFill>
                <a:latin typeface="Arial" panose="020B0604020202020204" pitchFamily="34" charset="0"/>
                <a:ea typeface="+mn-ea"/>
                <a:cs typeface="Arial" panose="020B0604020202020204" pitchFamily="34" charset="0"/>
              </a:defRPr>
            </a:lvl1pPr>
            <a:lvl2pPr marL="407530" indent="-203765" algn="l" defTabSz="1018824" rtl="0" eaLnBrk="1" latinLnBrk="0" hangingPunct="1">
              <a:spcBef>
                <a:spcPct val="20000"/>
              </a:spcBef>
              <a:buSzPct val="70000"/>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611295" indent="-152824" algn="l" defTabSz="1018824" rtl="0" eaLnBrk="1" latinLnBrk="0" hangingPunct="1">
              <a:spcBef>
                <a:spcPct val="20000"/>
              </a:spcBef>
              <a:buSzPct val="80000"/>
              <a:buFont typeface="Arial" panose="020B0604020202020204" pitchFamily="34" charset="0"/>
              <a:buChar char="–"/>
              <a:defRPr sz="1600" kern="1200">
                <a:solidFill>
                  <a:schemeClr val="tx1"/>
                </a:solidFill>
                <a:latin typeface="+mn-lt"/>
                <a:ea typeface="+mn-ea"/>
                <a:cs typeface="+mn-cs"/>
              </a:defRPr>
            </a:lvl3pPr>
            <a:lvl4pPr marL="815060" indent="-173200" algn="l" defTabSz="1018824" rtl="0" eaLnBrk="1" latinLnBrk="0" hangingPunct="1">
              <a:spcBef>
                <a:spcPct val="20000"/>
              </a:spcBef>
              <a:buFont typeface="Wingdings" panose="05000000000000000000" pitchFamily="2" charset="2"/>
              <a:buChar char="§"/>
              <a:defRPr sz="1600" kern="1200" baseline="0">
                <a:solidFill>
                  <a:schemeClr val="tx1"/>
                </a:solidFill>
                <a:latin typeface="+mn-lt"/>
                <a:ea typeface="+mn-ea"/>
                <a:cs typeface="+mn-cs"/>
              </a:defRPr>
            </a:lvl4pPr>
            <a:lvl5pPr marL="1324472" indent="-203765" algn="l" defTabSz="1018824" rtl="0" eaLnBrk="1" latinLnBrk="0" hangingPunct="1">
              <a:spcBef>
                <a:spcPct val="20000"/>
              </a:spcBef>
              <a:buFont typeface="Arial" panose="020B0604020202020204" pitchFamily="34" charset="0"/>
              <a:buChar char="»"/>
              <a:defRPr sz="1300" kern="1200">
                <a:solidFill>
                  <a:schemeClr val="tx1"/>
                </a:solidFill>
                <a:latin typeface="+mn-lt"/>
                <a:ea typeface="+mn-ea"/>
                <a:cs typeface="+mn-cs"/>
              </a:defRPr>
            </a:lvl5pPr>
            <a:lvl6pPr marL="2801767"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6pPr>
            <a:lvl7pPr marL="3311180"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7pPr>
            <a:lvl8pPr marL="3820592"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8pPr>
            <a:lvl9pPr marL="4330004"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9pPr>
          </a:lstStyle>
          <a:p>
            <a:pPr>
              <a:lnSpc>
                <a:spcPct val="150000"/>
              </a:lnSpc>
            </a:pPr>
            <a:r>
              <a:rPr lang="en-US" sz="1400" b="0"/>
              <a:t>Ending Balances ONLY: Not a summary of transactions</a:t>
            </a:r>
          </a:p>
          <a:p>
            <a:pPr lvl="1">
              <a:lnSpc>
                <a:spcPct val="150000"/>
              </a:lnSpc>
            </a:pPr>
            <a:r>
              <a:rPr lang="en-US" sz="1400"/>
              <a:t>Annual Report: Last two years</a:t>
            </a:r>
          </a:p>
          <a:p>
            <a:pPr lvl="1">
              <a:lnSpc>
                <a:spcPct val="150000"/>
              </a:lnSpc>
            </a:pPr>
            <a:r>
              <a:rPr lang="en-US" sz="1400"/>
              <a:t>10Q: Most recent balance sheet and previous year</a:t>
            </a:r>
            <a:endParaRPr lang="en-US" sz="1400" dirty="0"/>
          </a:p>
        </p:txBody>
      </p:sp>
      <p:sp>
        <p:nvSpPr>
          <p:cNvPr id="7" name="Text Placeholder 9"/>
          <p:cNvSpPr>
            <a:spLocks noGrp="1"/>
          </p:cNvSpPr>
          <p:nvPr>
            <p:ph type="body" sz="quarter" idx="13"/>
          </p:nvPr>
        </p:nvSpPr>
        <p:spPr>
          <a:xfrm>
            <a:off x="432512" y="820421"/>
            <a:ext cx="9152079" cy="464185"/>
          </a:xfrm>
        </p:spPr>
        <p:txBody>
          <a:bodyPr/>
          <a:lstStyle/>
          <a:p>
            <a:r>
              <a:rPr lang="en-US" dirty="0"/>
              <a:t>Balance Sheet </a:t>
            </a:r>
          </a:p>
        </p:txBody>
      </p:sp>
      <p:sp>
        <p:nvSpPr>
          <p:cNvPr id="8" name="TextBox 7"/>
          <p:cNvSpPr txBox="1"/>
          <p:nvPr/>
        </p:nvSpPr>
        <p:spPr>
          <a:xfrm>
            <a:off x="434817" y="1417259"/>
            <a:ext cx="9183528" cy="348814"/>
          </a:xfrm>
          <a:prstGeom prst="rect">
            <a:avLst/>
          </a:prstGeom>
          <a:noFill/>
        </p:spPr>
        <p:txBody>
          <a:bodyPr wrap="square" rtlCol="0" anchor="b" anchorCtr="0">
            <a:noAutofit/>
          </a:bodyPr>
          <a:lstStyle/>
          <a:p>
            <a:pPr marL="0" marR="0" lvl="0" indent="0" algn="l" defTabSz="1018824" rtl="0" eaLnBrk="1" fontAlgn="auto" latinLnBrk="0" hangingPunct="1">
              <a:lnSpc>
                <a:spcPct val="100000"/>
              </a:lnSpc>
              <a:spcBef>
                <a:spcPts val="0"/>
              </a:spcBef>
              <a:spcAft>
                <a:spcPts val="0"/>
              </a:spcAft>
              <a:buClrTx/>
              <a:buSzTx/>
              <a:buFontTx/>
              <a:buNone/>
              <a:tabLst/>
              <a:defRPr/>
            </a:pPr>
            <a:r>
              <a:rPr lang="en-US" sz="1600" b="1" dirty="0">
                <a:solidFill>
                  <a:prstClr val="black"/>
                </a:solidFill>
                <a:latin typeface="Arial"/>
              </a:rPr>
              <a:t>“Snapshot” of Financial Position</a:t>
            </a:r>
            <a:endParaRPr kumimoji="0" lang="en-US" sz="1600" b="1" i="0" u="none" strike="noStrike" kern="1200" cap="none" spc="0" normalizeH="0" baseline="0" noProof="0" dirty="0">
              <a:ln>
                <a:noFill/>
              </a:ln>
              <a:solidFill>
                <a:prstClr val="black"/>
              </a:solidFill>
              <a:effectLst/>
              <a:uLnTx/>
              <a:uFillTx/>
              <a:latin typeface="Arial"/>
              <a:ea typeface="+mn-ea"/>
              <a:cs typeface="+mn-cs"/>
            </a:endParaRPr>
          </a:p>
        </p:txBody>
      </p:sp>
      <p:cxnSp>
        <p:nvCxnSpPr>
          <p:cNvPr id="9" name="Straight Connector 8"/>
          <p:cNvCxnSpPr/>
          <p:nvPr/>
        </p:nvCxnSpPr>
        <p:spPr>
          <a:xfrm>
            <a:off x="434817" y="1766073"/>
            <a:ext cx="918352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Content Placeholder 13"/>
          <p:cNvSpPr txBox="1">
            <a:spLocks/>
          </p:cNvSpPr>
          <p:nvPr/>
        </p:nvSpPr>
        <p:spPr>
          <a:xfrm>
            <a:off x="434818" y="3225386"/>
            <a:ext cx="9170955" cy="3194267"/>
          </a:xfrm>
          <a:prstGeom prst="rect">
            <a:avLst/>
          </a:prstGeom>
        </p:spPr>
        <p:txBody>
          <a:bodyPr>
            <a:normAutofit fontScale="92500" lnSpcReduction="20000"/>
          </a:bodyPr>
          <a:lstStyle>
            <a:lvl1pPr marL="152824" indent="-152824" algn="l" defTabSz="1018824" rtl="0" eaLnBrk="1" latinLnBrk="0" hangingPunct="1">
              <a:spcBef>
                <a:spcPct val="20000"/>
              </a:spcBef>
              <a:buFont typeface="Arial" panose="020B0604020202020204" pitchFamily="34" charset="0"/>
              <a:buChar char="•"/>
              <a:defRPr sz="1600" b="1" kern="1200">
                <a:solidFill>
                  <a:schemeClr val="tx1"/>
                </a:solidFill>
                <a:latin typeface="Arial" panose="020B0604020202020204" pitchFamily="34" charset="0"/>
                <a:ea typeface="+mn-ea"/>
                <a:cs typeface="Arial" panose="020B0604020202020204" pitchFamily="34" charset="0"/>
              </a:defRPr>
            </a:lvl1pPr>
            <a:lvl2pPr marL="407530" indent="-203765" algn="l" defTabSz="1018824" rtl="0" eaLnBrk="1" latinLnBrk="0" hangingPunct="1">
              <a:spcBef>
                <a:spcPct val="20000"/>
              </a:spcBef>
              <a:buSzPct val="70000"/>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611295" indent="-152824" algn="l" defTabSz="1018824" rtl="0" eaLnBrk="1" latinLnBrk="0" hangingPunct="1">
              <a:spcBef>
                <a:spcPct val="20000"/>
              </a:spcBef>
              <a:buSzPct val="80000"/>
              <a:buFont typeface="Arial" panose="020B0604020202020204" pitchFamily="34" charset="0"/>
              <a:buChar char="–"/>
              <a:defRPr sz="1600" kern="1200">
                <a:solidFill>
                  <a:schemeClr val="tx1"/>
                </a:solidFill>
                <a:latin typeface="+mn-lt"/>
                <a:ea typeface="+mn-ea"/>
                <a:cs typeface="+mn-cs"/>
              </a:defRPr>
            </a:lvl3pPr>
            <a:lvl4pPr marL="815060" indent="-173200" algn="l" defTabSz="1018824" rtl="0" eaLnBrk="1" latinLnBrk="0" hangingPunct="1">
              <a:spcBef>
                <a:spcPct val="20000"/>
              </a:spcBef>
              <a:buFont typeface="Wingdings" panose="05000000000000000000" pitchFamily="2" charset="2"/>
              <a:buChar char="§"/>
              <a:defRPr sz="1600" kern="1200" baseline="0">
                <a:solidFill>
                  <a:schemeClr val="tx1"/>
                </a:solidFill>
                <a:latin typeface="+mn-lt"/>
                <a:ea typeface="+mn-ea"/>
                <a:cs typeface="+mn-cs"/>
              </a:defRPr>
            </a:lvl4pPr>
            <a:lvl5pPr marL="1324472" indent="-203765" algn="l" defTabSz="1018824" rtl="0" eaLnBrk="1" latinLnBrk="0" hangingPunct="1">
              <a:spcBef>
                <a:spcPct val="20000"/>
              </a:spcBef>
              <a:buFont typeface="Arial" panose="020B0604020202020204" pitchFamily="34" charset="0"/>
              <a:buChar char="»"/>
              <a:defRPr sz="1300" kern="1200">
                <a:solidFill>
                  <a:schemeClr val="tx1"/>
                </a:solidFill>
                <a:latin typeface="+mn-lt"/>
                <a:ea typeface="+mn-ea"/>
                <a:cs typeface="+mn-cs"/>
              </a:defRPr>
            </a:lvl5pPr>
            <a:lvl6pPr marL="2801767"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6pPr>
            <a:lvl7pPr marL="3311180"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7pPr>
            <a:lvl8pPr marL="3820592"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8pPr>
            <a:lvl9pPr marL="4330004"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9pPr>
          </a:lstStyle>
          <a:p>
            <a:pPr>
              <a:lnSpc>
                <a:spcPct val="150000"/>
              </a:lnSpc>
            </a:pPr>
            <a:r>
              <a:rPr lang="en-US" b="0" dirty="0"/>
              <a:t>“Current” = Due within one year </a:t>
            </a:r>
          </a:p>
          <a:p>
            <a:pPr lvl="1">
              <a:lnSpc>
                <a:spcPct val="150000"/>
              </a:lnSpc>
            </a:pPr>
            <a:r>
              <a:rPr lang="en-US" dirty="0"/>
              <a:t>Assets: Turned into cash within one year</a:t>
            </a:r>
          </a:p>
          <a:p>
            <a:pPr lvl="1">
              <a:lnSpc>
                <a:spcPct val="150000"/>
              </a:lnSpc>
            </a:pPr>
            <a:r>
              <a:rPr lang="en-US" dirty="0"/>
              <a:t>Liabilities: Payable within one year</a:t>
            </a:r>
          </a:p>
          <a:p>
            <a:pPr>
              <a:lnSpc>
                <a:spcPct val="150000"/>
              </a:lnSpc>
            </a:pPr>
            <a:r>
              <a:rPr lang="en-US" b="0" dirty="0"/>
              <a:t>“Long-Term” = Due after one year</a:t>
            </a:r>
          </a:p>
          <a:p>
            <a:pPr>
              <a:lnSpc>
                <a:spcPct val="150000"/>
              </a:lnSpc>
            </a:pPr>
            <a:r>
              <a:rPr lang="en-US" b="0" dirty="0"/>
              <a:t>MUST BALANCE: A = L + E</a:t>
            </a:r>
          </a:p>
          <a:p>
            <a:pPr lvl="1">
              <a:lnSpc>
                <a:spcPct val="150000"/>
              </a:lnSpc>
            </a:pPr>
            <a:r>
              <a:rPr lang="en-US" dirty="0"/>
              <a:t>Assets = what is owned by the company or what is due</a:t>
            </a:r>
          </a:p>
          <a:p>
            <a:pPr lvl="1">
              <a:lnSpc>
                <a:spcPct val="150000"/>
              </a:lnSpc>
            </a:pPr>
            <a:r>
              <a:rPr lang="en-US" dirty="0"/>
              <a:t>Liabilities = what the company owes</a:t>
            </a:r>
          </a:p>
          <a:p>
            <a:pPr lvl="1">
              <a:lnSpc>
                <a:spcPct val="150000"/>
              </a:lnSpc>
            </a:pPr>
            <a:r>
              <a:rPr lang="en-US" dirty="0"/>
              <a:t>Equity = shareholders ownership</a:t>
            </a:r>
          </a:p>
          <a:p>
            <a:pPr lvl="2">
              <a:lnSpc>
                <a:spcPct val="150000"/>
              </a:lnSpc>
            </a:pPr>
            <a:r>
              <a:rPr lang="en-US" dirty="0"/>
              <a:t>Also called “Book Value”</a:t>
            </a:r>
          </a:p>
          <a:p>
            <a:endParaRPr lang="en-US" b="0" dirty="0"/>
          </a:p>
        </p:txBody>
      </p:sp>
      <p:sp>
        <p:nvSpPr>
          <p:cNvPr id="11" name="TextBox 10"/>
          <p:cNvSpPr txBox="1"/>
          <p:nvPr/>
        </p:nvSpPr>
        <p:spPr>
          <a:xfrm>
            <a:off x="434818" y="2856308"/>
            <a:ext cx="9183528" cy="348814"/>
          </a:xfrm>
          <a:prstGeom prst="rect">
            <a:avLst/>
          </a:prstGeom>
          <a:noFill/>
        </p:spPr>
        <p:txBody>
          <a:bodyPr wrap="square" rtlCol="0" anchor="b" anchorCtr="0">
            <a:noAutofit/>
          </a:bodyPr>
          <a:lstStyle/>
          <a:p>
            <a:pPr marL="0" marR="0" lvl="0" indent="0" algn="l" defTabSz="101882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a:ea typeface="+mn-ea"/>
                <a:cs typeface="+mn-cs"/>
              </a:rPr>
              <a:t>Timing of</a:t>
            </a:r>
            <a:r>
              <a:rPr kumimoji="0" lang="en-US" sz="1600" b="1" i="0" u="none" strike="noStrike" kern="1200" cap="none" spc="0" normalizeH="0" noProof="0" dirty="0">
                <a:ln>
                  <a:noFill/>
                </a:ln>
                <a:solidFill>
                  <a:prstClr val="black"/>
                </a:solidFill>
                <a:effectLst/>
                <a:uLnTx/>
                <a:uFillTx/>
                <a:latin typeface="Arial"/>
                <a:ea typeface="+mn-ea"/>
                <a:cs typeface="+mn-cs"/>
              </a:rPr>
              <a:t> When Items Are “Due” Is Key </a:t>
            </a:r>
            <a:endParaRPr kumimoji="0" lang="en-US" sz="1600" b="1" i="0" u="none" strike="noStrike" kern="1200" cap="none" spc="0" normalizeH="0" baseline="0" noProof="0" dirty="0">
              <a:ln>
                <a:noFill/>
              </a:ln>
              <a:solidFill>
                <a:prstClr val="black"/>
              </a:solidFill>
              <a:effectLst/>
              <a:uLnTx/>
              <a:uFillTx/>
              <a:latin typeface="Arial"/>
              <a:ea typeface="+mn-ea"/>
              <a:cs typeface="+mn-cs"/>
            </a:endParaRPr>
          </a:p>
        </p:txBody>
      </p:sp>
      <p:cxnSp>
        <p:nvCxnSpPr>
          <p:cNvPr id="12" name="Straight Connector 11"/>
          <p:cNvCxnSpPr/>
          <p:nvPr/>
        </p:nvCxnSpPr>
        <p:spPr>
          <a:xfrm>
            <a:off x="434818" y="3205122"/>
            <a:ext cx="918352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2"/>
          <a:stretch>
            <a:fillRect/>
          </a:stretch>
        </p:blipFill>
        <p:spPr>
          <a:xfrm>
            <a:off x="6774376" y="1154636"/>
            <a:ext cx="2867025" cy="5972175"/>
          </a:xfrm>
          <a:prstGeom prst="rect">
            <a:avLst/>
          </a:prstGeom>
        </p:spPr>
      </p:pic>
    </p:spTree>
    <p:extLst>
      <p:ext uri="{BB962C8B-B14F-4D97-AF65-F5344CB8AC3E}">
        <p14:creationId xmlns:p14="http://schemas.microsoft.com/office/powerpoint/2010/main" val="11676894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en-US" dirty="0"/>
          </a:p>
        </p:txBody>
      </p:sp>
      <p:sp>
        <p:nvSpPr>
          <p:cNvPr id="4" name="Title 3"/>
          <p:cNvSpPr>
            <a:spLocks noGrp="1"/>
          </p:cNvSpPr>
          <p:nvPr>
            <p:ph type="title"/>
          </p:nvPr>
        </p:nvSpPr>
        <p:spPr/>
        <p:txBody>
          <a:bodyPr/>
          <a:lstStyle/>
          <a:p>
            <a:r>
              <a:rPr lang="en-US" dirty="0"/>
              <a:t>Balance Sheet</a:t>
            </a:r>
          </a:p>
        </p:txBody>
      </p:sp>
      <p:sp>
        <p:nvSpPr>
          <p:cNvPr id="6" name="Text Placeholder 5"/>
          <p:cNvSpPr>
            <a:spLocks noGrp="1"/>
          </p:cNvSpPr>
          <p:nvPr>
            <p:ph type="body" sz="quarter" idx="16"/>
          </p:nvPr>
        </p:nvSpPr>
        <p:spPr/>
        <p:txBody>
          <a:bodyPr/>
          <a:lstStyle/>
          <a:p>
            <a:endParaRPr lang="en-US"/>
          </a:p>
        </p:txBody>
      </p:sp>
      <p:sp>
        <p:nvSpPr>
          <p:cNvPr id="8" name="Rectangle 7"/>
          <p:cNvSpPr/>
          <p:nvPr/>
        </p:nvSpPr>
        <p:spPr>
          <a:xfrm>
            <a:off x="432511" y="3378200"/>
            <a:ext cx="4482389" cy="444500"/>
          </a:xfrm>
          <a:prstGeom prst="rect">
            <a:avLst/>
          </a:prstGeom>
          <a:solidFill>
            <a:srgbClr val="6487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Debtholders = “lenders”</a:t>
            </a:r>
          </a:p>
        </p:txBody>
      </p:sp>
      <p:sp>
        <p:nvSpPr>
          <p:cNvPr id="12" name="Rectangle 11"/>
          <p:cNvSpPr/>
          <p:nvPr/>
        </p:nvSpPr>
        <p:spPr>
          <a:xfrm>
            <a:off x="5105400" y="3378200"/>
            <a:ext cx="4491990" cy="444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Shareholder = “owners”</a:t>
            </a:r>
          </a:p>
        </p:txBody>
      </p:sp>
      <p:sp>
        <p:nvSpPr>
          <p:cNvPr id="22" name="Rectangle 21"/>
          <p:cNvSpPr/>
          <p:nvPr/>
        </p:nvSpPr>
        <p:spPr>
          <a:xfrm>
            <a:off x="432511" y="2680970"/>
            <a:ext cx="4482389" cy="444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6487BE"/>
                </a:solidFill>
              </a:rPr>
              <a:t>Debt</a:t>
            </a:r>
          </a:p>
        </p:txBody>
      </p:sp>
      <p:sp>
        <p:nvSpPr>
          <p:cNvPr id="23" name="Rectangle 22"/>
          <p:cNvSpPr/>
          <p:nvPr/>
        </p:nvSpPr>
        <p:spPr>
          <a:xfrm>
            <a:off x="5105400" y="2680970"/>
            <a:ext cx="4482389" cy="444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12169"/>
                </a:solidFill>
              </a:rPr>
              <a:t>Equity</a:t>
            </a:r>
          </a:p>
        </p:txBody>
      </p:sp>
      <p:sp>
        <p:nvSpPr>
          <p:cNvPr id="24" name="Rectangle 23"/>
          <p:cNvSpPr/>
          <p:nvPr/>
        </p:nvSpPr>
        <p:spPr>
          <a:xfrm>
            <a:off x="432510" y="1813561"/>
            <a:ext cx="9152081" cy="6146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u="sng" dirty="0">
                <a:solidFill>
                  <a:schemeClr val="tx1"/>
                </a:solidFill>
              </a:rPr>
              <a:t>Key sources </a:t>
            </a:r>
            <a:r>
              <a:rPr lang="en-US" sz="2800" b="1" u="sng">
                <a:solidFill>
                  <a:schemeClr val="tx1"/>
                </a:solidFill>
              </a:rPr>
              <a:t>of financing</a:t>
            </a:r>
            <a:endParaRPr lang="en-US" sz="2800" b="1" u="sng" dirty="0">
              <a:solidFill>
                <a:schemeClr val="tx1"/>
              </a:solidFill>
            </a:endParaRPr>
          </a:p>
        </p:txBody>
      </p:sp>
    </p:spTree>
    <p:extLst>
      <p:ext uri="{BB962C8B-B14F-4D97-AF65-F5344CB8AC3E}">
        <p14:creationId xmlns:p14="http://schemas.microsoft.com/office/powerpoint/2010/main" val="13416183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en-US" dirty="0"/>
          </a:p>
        </p:txBody>
      </p:sp>
      <p:sp>
        <p:nvSpPr>
          <p:cNvPr id="4" name="Title 3"/>
          <p:cNvSpPr>
            <a:spLocks noGrp="1"/>
          </p:cNvSpPr>
          <p:nvPr>
            <p:ph type="title"/>
          </p:nvPr>
        </p:nvSpPr>
        <p:spPr/>
        <p:txBody>
          <a:bodyPr/>
          <a:lstStyle/>
          <a:p>
            <a:r>
              <a:rPr lang="en-US" dirty="0"/>
              <a:t>Balance Sheet</a:t>
            </a:r>
          </a:p>
        </p:txBody>
      </p:sp>
      <p:sp>
        <p:nvSpPr>
          <p:cNvPr id="6" name="Text Placeholder 5"/>
          <p:cNvSpPr>
            <a:spLocks noGrp="1"/>
          </p:cNvSpPr>
          <p:nvPr>
            <p:ph type="body" sz="quarter" idx="16"/>
          </p:nvPr>
        </p:nvSpPr>
        <p:spPr/>
        <p:txBody>
          <a:bodyPr/>
          <a:lstStyle/>
          <a:p>
            <a:endParaRPr lang="en-US"/>
          </a:p>
        </p:txBody>
      </p:sp>
      <p:sp>
        <p:nvSpPr>
          <p:cNvPr id="8" name="Rectangle 7"/>
          <p:cNvSpPr/>
          <p:nvPr/>
        </p:nvSpPr>
        <p:spPr>
          <a:xfrm>
            <a:off x="432511" y="3378200"/>
            <a:ext cx="4482389" cy="444500"/>
          </a:xfrm>
          <a:prstGeom prst="rect">
            <a:avLst/>
          </a:prstGeom>
          <a:solidFill>
            <a:srgbClr val="6487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Debtholders = “lenders”</a:t>
            </a:r>
          </a:p>
        </p:txBody>
      </p:sp>
      <p:sp>
        <p:nvSpPr>
          <p:cNvPr id="12" name="Rectangle 11"/>
          <p:cNvSpPr/>
          <p:nvPr/>
        </p:nvSpPr>
        <p:spPr>
          <a:xfrm>
            <a:off x="5105400" y="3378200"/>
            <a:ext cx="4491990" cy="444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Shareholder = “owners”</a:t>
            </a:r>
          </a:p>
        </p:txBody>
      </p:sp>
      <p:sp>
        <p:nvSpPr>
          <p:cNvPr id="13" name="Rectangle 12"/>
          <p:cNvSpPr/>
          <p:nvPr/>
        </p:nvSpPr>
        <p:spPr>
          <a:xfrm>
            <a:off x="432511" y="4055110"/>
            <a:ext cx="1383588" cy="1358901"/>
          </a:xfrm>
          <a:prstGeom prst="rect">
            <a:avLst/>
          </a:prstGeom>
          <a:solidFill>
            <a:srgbClr val="6487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Receive interest</a:t>
            </a:r>
          </a:p>
        </p:txBody>
      </p:sp>
      <p:sp>
        <p:nvSpPr>
          <p:cNvPr id="14" name="Rectangle 13"/>
          <p:cNvSpPr/>
          <p:nvPr/>
        </p:nvSpPr>
        <p:spPr>
          <a:xfrm>
            <a:off x="1993899" y="4055111"/>
            <a:ext cx="1384301" cy="1358900"/>
          </a:xfrm>
          <a:prstGeom prst="rect">
            <a:avLst/>
          </a:prstGeom>
          <a:solidFill>
            <a:srgbClr val="6487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t>Principal repaid</a:t>
            </a:r>
            <a:endParaRPr lang="en-US" sz="1600" dirty="0"/>
          </a:p>
        </p:txBody>
      </p:sp>
      <p:sp>
        <p:nvSpPr>
          <p:cNvPr id="15" name="Rectangle 14"/>
          <p:cNvSpPr/>
          <p:nvPr/>
        </p:nvSpPr>
        <p:spPr>
          <a:xfrm>
            <a:off x="3556000" y="4055111"/>
            <a:ext cx="1358900" cy="1358900"/>
          </a:xfrm>
          <a:prstGeom prst="rect">
            <a:avLst/>
          </a:prstGeom>
          <a:solidFill>
            <a:srgbClr val="6487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t>Senior creditor</a:t>
            </a:r>
            <a:endParaRPr lang="en-US" sz="1600" dirty="0"/>
          </a:p>
        </p:txBody>
      </p:sp>
      <p:sp>
        <p:nvSpPr>
          <p:cNvPr id="16" name="Rectangle 15"/>
          <p:cNvSpPr/>
          <p:nvPr/>
        </p:nvSpPr>
        <p:spPr>
          <a:xfrm>
            <a:off x="5105400" y="4055111"/>
            <a:ext cx="1393189" cy="1358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Receive dividend</a:t>
            </a:r>
          </a:p>
        </p:txBody>
      </p:sp>
      <p:sp>
        <p:nvSpPr>
          <p:cNvPr id="17" name="Rectangle 16"/>
          <p:cNvSpPr/>
          <p:nvPr/>
        </p:nvSpPr>
        <p:spPr>
          <a:xfrm>
            <a:off x="6676389" y="4071622"/>
            <a:ext cx="1384301" cy="1358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Perpetual investment</a:t>
            </a:r>
          </a:p>
        </p:txBody>
      </p:sp>
      <p:sp>
        <p:nvSpPr>
          <p:cNvPr id="18" name="Rectangle 17"/>
          <p:cNvSpPr/>
          <p:nvPr/>
        </p:nvSpPr>
        <p:spPr>
          <a:xfrm>
            <a:off x="8238490" y="4071622"/>
            <a:ext cx="1358900" cy="1358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Residual claim</a:t>
            </a:r>
          </a:p>
        </p:txBody>
      </p:sp>
      <p:sp>
        <p:nvSpPr>
          <p:cNvPr id="22" name="Rectangle 21"/>
          <p:cNvSpPr/>
          <p:nvPr/>
        </p:nvSpPr>
        <p:spPr>
          <a:xfrm>
            <a:off x="432511" y="2680970"/>
            <a:ext cx="4482389" cy="444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6487BE"/>
                </a:solidFill>
              </a:rPr>
              <a:t>Debt</a:t>
            </a:r>
          </a:p>
        </p:txBody>
      </p:sp>
      <p:sp>
        <p:nvSpPr>
          <p:cNvPr id="23" name="Rectangle 22"/>
          <p:cNvSpPr/>
          <p:nvPr/>
        </p:nvSpPr>
        <p:spPr>
          <a:xfrm>
            <a:off x="5105400" y="2680970"/>
            <a:ext cx="4482389" cy="444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12169"/>
                </a:solidFill>
              </a:rPr>
              <a:t>Equity</a:t>
            </a:r>
          </a:p>
        </p:txBody>
      </p:sp>
      <p:sp>
        <p:nvSpPr>
          <p:cNvPr id="24" name="Rectangle 23"/>
          <p:cNvSpPr/>
          <p:nvPr/>
        </p:nvSpPr>
        <p:spPr>
          <a:xfrm>
            <a:off x="432510" y="1813561"/>
            <a:ext cx="9152081" cy="6146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u="sng" dirty="0">
                <a:solidFill>
                  <a:schemeClr val="tx1"/>
                </a:solidFill>
              </a:rPr>
              <a:t>Key sources </a:t>
            </a:r>
            <a:r>
              <a:rPr lang="en-US" sz="2800" b="1" u="sng">
                <a:solidFill>
                  <a:schemeClr val="tx1"/>
                </a:solidFill>
              </a:rPr>
              <a:t>of financing</a:t>
            </a:r>
            <a:endParaRPr lang="en-US" sz="2800" b="1" u="sng" dirty="0">
              <a:solidFill>
                <a:schemeClr val="tx1"/>
              </a:solidFill>
            </a:endParaRPr>
          </a:p>
        </p:txBody>
      </p:sp>
    </p:spTree>
    <p:extLst>
      <p:ext uri="{BB962C8B-B14F-4D97-AF65-F5344CB8AC3E}">
        <p14:creationId xmlns:p14="http://schemas.microsoft.com/office/powerpoint/2010/main" val="38508007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p:txBody>
          <a:bodyPr/>
          <a:lstStyle/>
          <a:p>
            <a:r>
              <a:rPr lang="en-US" dirty="0"/>
              <a:t>Key Concepts</a:t>
            </a:r>
          </a:p>
        </p:txBody>
      </p:sp>
      <p:sp>
        <p:nvSpPr>
          <p:cNvPr id="3" name="object 3">
            <a:extLst>
              <a:ext uri="{FF2B5EF4-FFF2-40B4-BE49-F238E27FC236}">
                <a16:creationId xmlns:a16="http://schemas.microsoft.com/office/drawing/2014/main" id="{58C30756-E42C-4349-AA9A-BA7A25FBA14B}"/>
              </a:ext>
            </a:extLst>
          </p:cNvPr>
          <p:cNvSpPr/>
          <p:nvPr/>
        </p:nvSpPr>
        <p:spPr>
          <a:xfrm>
            <a:off x="0" y="0"/>
            <a:ext cx="10058400" cy="208915"/>
          </a:xfrm>
          <a:custGeom>
            <a:avLst/>
            <a:gdLst/>
            <a:ahLst/>
            <a:cxnLst/>
            <a:rect l="l" t="t" r="r" b="b"/>
            <a:pathLst>
              <a:path w="10058400" h="208915">
                <a:moveTo>
                  <a:pt x="10058400" y="0"/>
                </a:moveTo>
                <a:lnTo>
                  <a:pt x="0" y="0"/>
                </a:lnTo>
                <a:lnTo>
                  <a:pt x="0" y="208788"/>
                </a:lnTo>
                <a:lnTo>
                  <a:pt x="10058400" y="208788"/>
                </a:lnTo>
                <a:lnTo>
                  <a:pt x="10058400" y="0"/>
                </a:lnTo>
                <a:close/>
              </a:path>
            </a:pathLst>
          </a:custGeom>
          <a:solidFill>
            <a:srgbClr val="00487A"/>
          </a:solidFill>
        </p:spPr>
        <p:txBody>
          <a:bodyPr wrap="square" lIns="0" tIns="0" rIns="0" bIns="0" rtlCol="0"/>
          <a:lstStyle/>
          <a:p>
            <a:endParaRPr/>
          </a:p>
        </p:txBody>
      </p:sp>
      <p:sp>
        <p:nvSpPr>
          <p:cNvPr id="4" name="object 4">
            <a:extLst>
              <a:ext uri="{FF2B5EF4-FFF2-40B4-BE49-F238E27FC236}">
                <a16:creationId xmlns:a16="http://schemas.microsoft.com/office/drawing/2014/main" id="{52BBB08C-BF28-3047-9553-11959F5BCBB7}"/>
              </a:ext>
            </a:extLst>
          </p:cNvPr>
          <p:cNvSpPr/>
          <p:nvPr/>
        </p:nvSpPr>
        <p:spPr>
          <a:xfrm>
            <a:off x="0" y="7566659"/>
            <a:ext cx="10057130" cy="205740"/>
          </a:xfrm>
          <a:custGeom>
            <a:avLst/>
            <a:gdLst/>
            <a:ahLst/>
            <a:cxnLst/>
            <a:rect l="l" t="t" r="r" b="b"/>
            <a:pathLst>
              <a:path w="10057130" h="205740">
                <a:moveTo>
                  <a:pt x="10056876" y="205737"/>
                </a:moveTo>
                <a:lnTo>
                  <a:pt x="10056876" y="0"/>
                </a:lnTo>
                <a:lnTo>
                  <a:pt x="0" y="0"/>
                </a:lnTo>
                <a:lnTo>
                  <a:pt x="0" y="205737"/>
                </a:lnTo>
                <a:lnTo>
                  <a:pt x="10056876" y="205737"/>
                </a:lnTo>
                <a:close/>
              </a:path>
            </a:pathLst>
          </a:custGeom>
          <a:solidFill>
            <a:srgbClr val="00487A"/>
          </a:solidFill>
        </p:spPr>
        <p:txBody>
          <a:bodyPr wrap="square" lIns="0" tIns="0" rIns="0" bIns="0" rtlCol="0"/>
          <a:lstStyle/>
          <a:p>
            <a:endParaRPr/>
          </a:p>
        </p:txBody>
      </p:sp>
    </p:spTree>
    <p:extLst>
      <p:ext uri="{BB962C8B-B14F-4D97-AF65-F5344CB8AC3E}">
        <p14:creationId xmlns:p14="http://schemas.microsoft.com/office/powerpoint/2010/main" val="8179188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en-US"/>
          </a:p>
        </p:txBody>
      </p:sp>
      <p:sp>
        <p:nvSpPr>
          <p:cNvPr id="3" name="Text Placeholder 2"/>
          <p:cNvSpPr>
            <a:spLocks noGrp="1"/>
          </p:cNvSpPr>
          <p:nvPr>
            <p:ph type="body" sz="quarter" idx="14"/>
          </p:nvPr>
        </p:nvSpPr>
        <p:spPr/>
        <p:txBody>
          <a:bodyPr/>
          <a:lstStyle/>
          <a:p>
            <a:endParaRPr lang="en-US"/>
          </a:p>
        </p:txBody>
      </p:sp>
      <p:sp>
        <p:nvSpPr>
          <p:cNvPr id="4" name="Title 3"/>
          <p:cNvSpPr>
            <a:spLocks noGrp="1"/>
          </p:cNvSpPr>
          <p:nvPr>
            <p:ph type="title"/>
          </p:nvPr>
        </p:nvSpPr>
        <p:spPr/>
        <p:txBody>
          <a:bodyPr/>
          <a:lstStyle/>
          <a:p>
            <a:r>
              <a:rPr lang="en-US" dirty="0"/>
              <a:t>How the 3 Statements Connect</a:t>
            </a:r>
          </a:p>
        </p:txBody>
      </p:sp>
      <p:sp>
        <p:nvSpPr>
          <p:cNvPr id="6" name="Text Placeholder 5"/>
          <p:cNvSpPr>
            <a:spLocks noGrp="1"/>
          </p:cNvSpPr>
          <p:nvPr>
            <p:ph type="body" sz="quarter" idx="16"/>
          </p:nvPr>
        </p:nvSpPr>
        <p:spPr/>
        <p:txBody>
          <a:bodyPr/>
          <a:lstStyle/>
          <a:p>
            <a:endParaRPr lang="en-US"/>
          </a:p>
        </p:txBody>
      </p:sp>
      <p:pic>
        <p:nvPicPr>
          <p:cNvPr id="7" name="Content Placeholder 6">
            <a:extLst>
              <a:ext uri="{FF2B5EF4-FFF2-40B4-BE49-F238E27FC236}">
                <a16:creationId xmlns:a16="http://schemas.microsoft.com/office/drawing/2014/main" id="{04A0FBB2-A958-4E19-9796-F422B8843AB0}"/>
              </a:ext>
            </a:extLst>
          </p:cNvPr>
          <p:cNvPicPr>
            <a:picLocks noGrp="1" noChangeAspect="1"/>
          </p:cNvPicPr>
          <p:nvPr>
            <p:ph idx="1"/>
          </p:nvPr>
        </p:nvPicPr>
        <p:blipFill rotWithShape="1">
          <a:blip r:embed="rId2"/>
          <a:srcRect l="7512" t="26919" r="9636" b="20252"/>
          <a:stretch/>
        </p:blipFill>
        <p:spPr>
          <a:xfrm>
            <a:off x="431800" y="2248334"/>
            <a:ext cx="9166225" cy="3896445"/>
          </a:xfrm>
          <a:prstGeom prst="rect">
            <a:avLst/>
          </a:prstGeom>
        </p:spPr>
      </p:pic>
    </p:spTree>
    <p:extLst>
      <p:ext uri="{BB962C8B-B14F-4D97-AF65-F5344CB8AC3E}">
        <p14:creationId xmlns:p14="http://schemas.microsoft.com/office/powerpoint/2010/main" val="6682715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Terminology &amp; Documents</a:t>
            </a:r>
          </a:p>
        </p:txBody>
      </p:sp>
      <p:sp>
        <p:nvSpPr>
          <p:cNvPr id="3" name="Text Placeholder 2"/>
          <p:cNvSpPr>
            <a:spLocks noGrp="1"/>
          </p:cNvSpPr>
          <p:nvPr>
            <p:ph type="body" sz="quarter" idx="17"/>
          </p:nvPr>
        </p:nvSpPr>
        <p:spPr/>
        <p:txBody>
          <a:bodyPr/>
          <a:lstStyle/>
          <a:p>
            <a:endParaRPr lang="en-US"/>
          </a:p>
        </p:txBody>
      </p:sp>
      <p:sp>
        <p:nvSpPr>
          <p:cNvPr id="4" name="Content Placeholder 3"/>
          <p:cNvSpPr>
            <a:spLocks noGrp="1"/>
          </p:cNvSpPr>
          <p:nvPr>
            <p:ph sz="quarter" idx="18"/>
          </p:nvPr>
        </p:nvSpPr>
        <p:spPr>
          <a:xfrm>
            <a:off x="434818" y="1014985"/>
            <a:ext cx="9162573" cy="5451348"/>
          </a:xfrm>
        </p:spPr>
        <p:txBody>
          <a:bodyPr/>
          <a:lstStyle/>
          <a:p>
            <a:pPr marL="0" indent="0">
              <a:buNone/>
            </a:pPr>
            <a:r>
              <a:rPr lang="en-US" u="sng" dirty="0"/>
              <a:t>Key Terminology</a:t>
            </a:r>
          </a:p>
          <a:p>
            <a:r>
              <a:rPr lang="en-US" dirty="0"/>
              <a:t>COGS</a:t>
            </a:r>
            <a:r>
              <a:rPr lang="en-US" b="0" dirty="0"/>
              <a:t> - Cost of Goods Sold</a:t>
            </a:r>
          </a:p>
          <a:p>
            <a:r>
              <a:rPr lang="en-US" dirty="0"/>
              <a:t>Gross</a:t>
            </a:r>
            <a:r>
              <a:rPr lang="en-US" b="0" dirty="0"/>
              <a:t> </a:t>
            </a:r>
            <a:r>
              <a:rPr lang="en-US" dirty="0"/>
              <a:t>Profit</a:t>
            </a:r>
            <a:r>
              <a:rPr lang="en-US" b="0" dirty="0"/>
              <a:t> - Revenue Less COGS</a:t>
            </a:r>
          </a:p>
          <a:p>
            <a:r>
              <a:rPr lang="en-US" dirty="0"/>
              <a:t>SG&amp;A</a:t>
            </a:r>
            <a:r>
              <a:rPr lang="en-US" b="0" dirty="0"/>
              <a:t> - Selling, General &amp; Administrative Costs</a:t>
            </a:r>
          </a:p>
          <a:p>
            <a:r>
              <a:rPr lang="en-US" dirty="0"/>
              <a:t>R&amp;D</a:t>
            </a:r>
            <a:r>
              <a:rPr lang="en-US" b="0" dirty="0"/>
              <a:t> - Research and Development</a:t>
            </a:r>
          </a:p>
          <a:p>
            <a:r>
              <a:rPr lang="en-US" dirty="0" err="1"/>
              <a:t>OpEx</a:t>
            </a:r>
            <a:r>
              <a:rPr lang="en-US" b="0" dirty="0"/>
              <a:t> - Operating Expenses (Sum of expenses)</a:t>
            </a:r>
          </a:p>
          <a:p>
            <a:r>
              <a:rPr lang="en-US" dirty="0"/>
              <a:t>EBIT </a:t>
            </a:r>
            <a:r>
              <a:rPr lang="en-US" b="0" dirty="0"/>
              <a:t>- Earnings Before Interest and Taxes (same thing as Operating Income)</a:t>
            </a:r>
          </a:p>
          <a:p>
            <a:r>
              <a:rPr lang="en-US" dirty="0"/>
              <a:t>NOPAT </a:t>
            </a:r>
            <a:r>
              <a:rPr lang="en-US" b="0" dirty="0"/>
              <a:t>- Net Operating Profit After Tax</a:t>
            </a:r>
          </a:p>
          <a:p>
            <a:r>
              <a:rPr lang="en-US" dirty="0" err="1"/>
              <a:t>CapEx</a:t>
            </a:r>
            <a:r>
              <a:rPr lang="en-US" b="0" dirty="0"/>
              <a:t> - Capital Expenditures</a:t>
            </a:r>
          </a:p>
          <a:p>
            <a:pPr marL="0" indent="0">
              <a:buNone/>
            </a:pPr>
            <a:endParaRPr lang="en-US" b="0" dirty="0"/>
          </a:p>
          <a:p>
            <a:pPr marL="0" indent="0">
              <a:buNone/>
            </a:pPr>
            <a:r>
              <a:rPr lang="en-US" b="0" dirty="0"/>
              <a:t>Note: Some companies label things differently. </a:t>
            </a:r>
          </a:p>
          <a:p>
            <a:pPr marL="0" indent="0">
              <a:buNone/>
            </a:pPr>
            <a:endParaRPr lang="en-US" b="0" dirty="0"/>
          </a:p>
          <a:p>
            <a:pPr marL="0" indent="0">
              <a:buNone/>
            </a:pPr>
            <a:r>
              <a:rPr lang="en-US" u="sng" dirty="0"/>
              <a:t>Key SEC Documents</a:t>
            </a:r>
          </a:p>
          <a:p>
            <a:r>
              <a:rPr lang="en-US" dirty="0"/>
              <a:t>10-K – </a:t>
            </a:r>
            <a:r>
              <a:rPr lang="en-US" b="0" dirty="0"/>
              <a:t>Comprehensive yearly analysis of the company</a:t>
            </a:r>
          </a:p>
          <a:p>
            <a:r>
              <a:rPr lang="en-US" dirty="0"/>
              <a:t>10-Q – </a:t>
            </a:r>
            <a:r>
              <a:rPr lang="en-US" b="0" dirty="0"/>
              <a:t>Unaudited quarterly report updating the 10-K</a:t>
            </a:r>
          </a:p>
          <a:p>
            <a:r>
              <a:rPr lang="en-US" dirty="0"/>
              <a:t>8-K – </a:t>
            </a:r>
            <a:r>
              <a:rPr lang="en-US" b="0" dirty="0"/>
              <a:t>Report filed announcing events investors should know about</a:t>
            </a:r>
          </a:p>
          <a:p>
            <a:r>
              <a:rPr lang="en-US" dirty="0"/>
              <a:t>Proxy Statements – </a:t>
            </a:r>
            <a:r>
              <a:rPr lang="en-US" b="0" dirty="0"/>
              <a:t>Issues to be discussed at shareholder meetings</a:t>
            </a:r>
          </a:p>
          <a:p>
            <a:pPr marL="0" indent="0">
              <a:buNone/>
            </a:pPr>
            <a:endParaRPr lang="en-US" b="0" dirty="0"/>
          </a:p>
          <a:p>
            <a:endParaRPr lang="en-US" dirty="0"/>
          </a:p>
        </p:txBody>
      </p:sp>
      <p:sp>
        <p:nvSpPr>
          <p:cNvPr id="5" name="Text Placeholder 4"/>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20964298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p:txBody>
          <a:bodyPr/>
          <a:lstStyle/>
          <a:p>
            <a:r>
              <a:rPr lang="en-US" dirty="0"/>
              <a:t>Next Week</a:t>
            </a:r>
          </a:p>
        </p:txBody>
      </p:sp>
      <p:sp>
        <p:nvSpPr>
          <p:cNvPr id="3" name="object 3">
            <a:extLst>
              <a:ext uri="{FF2B5EF4-FFF2-40B4-BE49-F238E27FC236}">
                <a16:creationId xmlns:a16="http://schemas.microsoft.com/office/drawing/2014/main" id="{630749D6-9F54-5545-A313-213D4B1789B2}"/>
              </a:ext>
            </a:extLst>
          </p:cNvPr>
          <p:cNvSpPr/>
          <p:nvPr/>
        </p:nvSpPr>
        <p:spPr>
          <a:xfrm>
            <a:off x="0" y="0"/>
            <a:ext cx="10058400" cy="208915"/>
          </a:xfrm>
          <a:custGeom>
            <a:avLst/>
            <a:gdLst/>
            <a:ahLst/>
            <a:cxnLst/>
            <a:rect l="l" t="t" r="r" b="b"/>
            <a:pathLst>
              <a:path w="10058400" h="208915">
                <a:moveTo>
                  <a:pt x="10058400" y="0"/>
                </a:moveTo>
                <a:lnTo>
                  <a:pt x="0" y="0"/>
                </a:lnTo>
                <a:lnTo>
                  <a:pt x="0" y="208788"/>
                </a:lnTo>
                <a:lnTo>
                  <a:pt x="10058400" y="208788"/>
                </a:lnTo>
                <a:lnTo>
                  <a:pt x="10058400" y="0"/>
                </a:lnTo>
                <a:close/>
              </a:path>
            </a:pathLst>
          </a:custGeom>
          <a:solidFill>
            <a:srgbClr val="00487A"/>
          </a:solidFill>
        </p:spPr>
        <p:txBody>
          <a:bodyPr wrap="square" lIns="0" tIns="0" rIns="0" bIns="0" rtlCol="0"/>
          <a:lstStyle/>
          <a:p>
            <a:endParaRPr/>
          </a:p>
        </p:txBody>
      </p:sp>
      <p:sp>
        <p:nvSpPr>
          <p:cNvPr id="4" name="object 4">
            <a:extLst>
              <a:ext uri="{FF2B5EF4-FFF2-40B4-BE49-F238E27FC236}">
                <a16:creationId xmlns:a16="http://schemas.microsoft.com/office/drawing/2014/main" id="{67EADE44-7608-8347-9DCF-BA73D13E80EE}"/>
              </a:ext>
            </a:extLst>
          </p:cNvPr>
          <p:cNvSpPr/>
          <p:nvPr/>
        </p:nvSpPr>
        <p:spPr>
          <a:xfrm>
            <a:off x="0" y="7566659"/>
            <a:ext cx="10057130" cy="205740"/>
          </a:xfrm>
          <a:custGeom>
            <a:avLst/>
            <a:gdLst/>
            <a:ahLst/>
            <a:cxnLst/>
            <a:rect l="l" t="t" r="r" b="b"/>
            <a:pathLst>
              <a:path w="10057130" h="205740">
                <a:moveTo>
                  <a:pt x="10056876" y="205737"/>
                </a:moveTo>
                <a:lnTo>
                  <a:pt x="10056876" y="0"/>
                </a:lnTo>
                <a:lnTo>
                  <a:pt x="0" y="0"/>
                </a:lnTo>
                <a:lnTo>
                  <a:pt x="0" y="205737"/>
                </a:lnTo>
                <a:lnTo>
                  <a:pt x="10056876" y="205737"/>
                </a:lnTo>
                <a:close/>
              </a:path>
            </a:pathLst>
          </a:custGeom>
          <a:solidFill>
            <a:srgbClr val="00487A"/>
          </a:solidFill>
        </p:spPr>
        <p:txBody>
          <a:bodyPr wrap="square" lIns="0" tIns="0" rIns="0" bIns="0" rtlCol="0"/>
          <a:lstStyle/>
          <a:p>
            <a:endParaRPr/>
          </a:p>
        </p:txBody>
      </p:sp>
    </p:spTree>
    <p:extLst>
      <p:ext uri="{BB962C8B-B14F-4D97-AF65-F5344CB8AC3E}">
        <p14:creationId xmlns:p14="http://schemas.microsoft.com/office/powerpoint/2010/main" val="435816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1"/>
          <p:cNvSpPr>
            <a:spLocks noGrp="1"/>
          </p:cNvSpPr>
          <p:nvPr>
            <p:ph type="body" sz="quarter" idx="17"/>
          </p:nvPr>
        </p:nvSpPr>
        <p:spPr/>
        <p:txBody>
          <a:bodyPr>
            <a:normAutofit/>
          </a:bodyPr>
          <a:lstStyle/>
          <a:p>
            <a:endParaRPr lang="en-US"/>
          </a:p>
        </p:txBody>
      </p:sp>
      <p:sp>
        <p:nvSpPr>
          <p:cNvPr id="21" name="Text Placeholder 20"/>
          <p:cNvSpPr>
            <a:spLocks noGrp="1"/>
          </p:cNvSpPr>
          <p:nvPr>
            <p:ph type="body" sz="quarter" idx="14"/>
          </p:nvPr>
        </p:nvSpPr>
        <p:spPr/>
        <p:txBody>
          <a:bodyPr/>
          <a:lstStyle/>
          <a:p>
            <a:endParaRPr lang="en-US"/>
          </a:p>
        </p:txBody>
      </p:sp>
      <p:sp>
        <p:nvSpPr>
          <p:cNvPr id="16" name="TextBox 15"/>
          <p:cNvSpPr txBox="1"/>
          <p:nvPr/>
        </p:nvSpPr>
        <p:spPr>
          <a:xfrm>
            <a:off x="434817" y="1134968"/>
            <a:ext cx="9166383" cy="348814"/>
          </a:xfrm>
          <a:prstGeom prst="rect">
            <a:avLst/>
          </a:prstGeom>
          <a:noFill/>
        </p:spPr>
        <p:txBody>
          <a:bodyPr wrap="square" rtlCol="0" anchor="b" anchorCtr="0">
            <a:noAutofit/>
          </a:bodyPr>
          <a:lstStyle/>
          <a:p>
            <a:pPr marL="0" marR="0" lvl="0" indent="0" algn="l" defTabSz="1018824"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Arial"/>
                <a:ea typeface="+mn-ea"/>
                <a:cs typeface="+mn-cs"/>
              </a:rPr>
              <a:t>Ben </a:t>
            </a:r>
            <a:r>
              <a:rPr kumimoji="0" lang="en-US" b="1" i="0" u="none" strike="noStrike" kern="1200" cap="none" spc="0" normalizeH="0" baseline="0" noProof="0" dirty="0" err="1">
                <a:ln>
                  <a:noFill/>
                </a:ln>
                <a:solidFill>
                  <a:prstClr val="black"/>
                </a:solidFill>
                <a:effectLst/>
                <a:uLnTx/>
                <a:uFillTx/>
                <a:latin typeface="Arial"/>
                <a:ea typeface="+mn-ea"/>
                <a:cs typeface="+mn-cs"/>
              </a:rPr>
              <a:t>Silvey</a:t>
            </a:r>
            <a:r>
              <a:rPr kumimoji="0" lang="en-US" b="1" i="0" u="none" strike="noStrike" kern="1200" cap="none" spc="0" normalizeH="0" baseline="0" noProof="0" dirty="0">
                <a:ln>
                  <a:noFill/>
                </a:ln>
                <a:solidFill>
                  <a:prstClr val="black"/>
                </a:solidFill>
                <a:effectLst/>
                <a:uLnTx/>
                <a:uFillTx/>
                <a:latin typeface="Arial"/>
                <a:ea typeface="+mn-ea"/>
                <a:cs typeface="+mn-cs"/>
              </a:rPr>
              <a:t>, President</a:t>
            </a:r>
          </a:p>
        </p:txBody>
      </p:sp>
      <p:cxnSp>
        <p:nvCxnSpPr>
          <p:cNvPr id="24" name="Straight Connector 23"/>
          <p:cNvCxnSpPr/>
          <p:nvPr/>
        </p:nvCxnSpPr>
        <p:spPr>
          <a:xfrm>
            <a:off x="3040052" y="1743832"/>
            <a:ext cx="10590" cy="4906847"/>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434817" y="1483782"/>
            <a:ext cx="9166383"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F5C8667-62A0-4A1A-9F73-179A502C0DD8}"/>
              </a:ext>
            </a:extLst>
          </p:cNvPr>
          <p:cNvSpPr txBox="1"/>
          <p:nvPr/>
        </p:nvSpPr>
        <p:spPr>
          <a:xfrm>
            <a:off x="3238500" y="1743832"/>
            <a:ext cx="6362700" cy="3921073"/>
          </a:xfrm>
          <a:prstGeom prst="rect">
            <a:avLst/>
          </a:prstGeom>
          <a:noFill/>
        </p:spPr>
        <p:txBody>
          <a:bodyPr wrap="square" rtlCol="0">
            <a:spAutoFit/>
          </a:bodyPr>
          <a:lstStyle/>
          <a:p>
            <a:pPr marL="0" marR="0" lvl="0" indent="0" algn="l" defTabSz="1018824" rtl="0" eaLnBrk="1" fontAlgn="auto" latinLnBrk="0" hangingPunct="1">
              <a:lnSpc>
                <a:spcPct val="200000"/>
              </a:lnSpc>
              <a:spcBef>
                <a:spcPts val="0"/>
              </a:spcBef>
              <a:spcAft>
                <a:spcPts val="0"/>
              </a:spcAft>
              <a:buClrTx/>
              <a:buSzTx/>
              <a:buFontTx/>
              <a:buNone/>
              <a:tabLst/>
              <a:defRPr/>
            </a:pPr>
            <a:r>
              <a:rPr kumimoji="0" lang="en-US" sz="136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Year:</a:t>
            </a:r>
            <a:r>
              <a:rPr kumimoji="0" lang="en-US" sz="136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Senior </a:t>
            </a:r>
            <a:endParaRPr kumimoji="0" lang="en-US" sz="136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1018824" rtl="0" eaLnBrk="1" fontAlgn="auto" latinLnBrk="0" hangingPunct="1">
              <a:lnSpc>
                <a:spcPct val="200000"/>
              </a:lnSpc>
              <a:spcBef>
                <a:spcPts val="0"/>
              </a:spcBef>
              <a:spcAft>
                <a:spcPts val="0"/>
              </a:spcAft>
              <a:buClrTx/>
              <a:buSzTx/>
              <a:buFontTx/>
              <a:buNone/>
              <a:tabLst/>
              <a:defRPr/>
            </a:pPr>
            <a:r>
              <a:rPr kumimoji="0" lang="en-US" sz="136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Hometown:</a:t>
            </a:r>
            <a:r>
              <a:rPr kumimoji="0" lang="en-US" sz="136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Beavercreek, OH</a:t>
            </a:r>
          </a:p>
          <a:p>
            <a:pPr marL="0" marR="0" lvl="0" indent="0" algn="l" defTabSz="1018824" rtl="0" eaLnBrk="1" fontAlgn="auto" latinLnBrk="0" hangingPunct="1">
              <a:lnSpc>
                <a:spcPct val="200000"/>
              </a:lnSpc>
              <a:spcBef>
                <a:spcPts val="0"/>
              </a:spcBef>
              <a:spcAft>
                <a:spcPts val="0"/>
              </a:spcAft>
              <a:buClrTx/>
              <a:buSzTx/>
              <a:buFontTx/>
              <a:buNone/>
              <a:tabLst/>
              <a:defRPr/>
            </a:pPr>
            <a:r>
              <a:rPr kumimoji="0" lang="en-US" sz="136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Majors:</a:t>
            </a:r>
            <a:r>
              <a:rPr kumimoji="0" lang="en-US" sz="136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1400" dirty="0">
                <a:latin typeface="Arial"/>
                <a:cs typeface="Arial"/>
              </a:rPr>
              <a:t>Finance</a:t>
            </a:r>
            <a:r>
              <a:rPr lang="en-US" sz="1400" spc="-20" dirty="0">
                <a:latin typeface="Arial"/>
                <a:cs typeface="Arial"/>
              </a:rPr>
              <a:t> </a:t>
            </a:r>
            <a:r>
              <a:rPr lang="en-US" sz="1400" dirty="0">
                <a:latin typeface="Arial"/>
                <a:cs typeface="Arial"/>
              </a:rPr>
              <a:t>and</a:t>
            </a:r>
            <a:r>
              <a:rPr lang="en-US" sz="1400" spc="-20" dirty="0">
                <a:latin typeface="Arial"/>
                <a:cs typeface="Arial"/>
              </a:rPr>
              <a:t> </a:t>
            </a:r>
            <a:r>
              <a:rPr lang="en-US" sz="1400" dirty="0">
                <a:latin typeface="Arial"/>
                <a:cs typeface="Arial"/>
              </a:rPr>
              <a:t>Economics</a:t>
            </a:r>
            <a:r>
              <a:rPr lang="en-US" sz="1400" spc="-5" dirty="0">
                <a:latin typeface="Arial"/>
                <a:cs typeface="Arial"/>
              </a:rPr>
              <a:t> </a:t>
            </a:r>
            <a:r>
              <a:rPr lang="en-US" sz="1400" dirty="0">
                <a:latin typeface="Arial"/>
                <a:cs typeface="Arial"/>
              </a:rPr>
              <a:t>(Value</a:t>
            </a:r>
            <a:r>
              <a:rPr lang="en-US" sz="1400" spc="-5" dirty="0">
                <a:latin typeface="Arial"/>
                <a:cs typeface="Arial"/>
              </a:rPr>
              <a:t> Investing </a:t>
            </a:r>
            <a:r>
              <a:rPr lang="en-US" sz="1400" dirty="0">
                <a:latin typeface="Arial"/>
                <a:cs typeface="Arial"/>
              </a:rPr>
              <a:t>and </a:t>
            </a:r>
            <a:r>
              <a:rPr lang="en-US" sz="1400" spc="-5" dirty="0">
                <a:latin typeface="Arial"/>
                <a:cs typeface="Arial"/>
              </a:rPr>
              <a:t>Creative</a:t>
            </a:r>
            <a:r>
              <a:rPr lang="en-US" sz="1400" spc="10" dirty="0">
                <a:latin typeface="Arial"/>
                <a:cs typeface="Arial"/>
              </a:rPr>
              <a:t> </a:t>
            </a:r>
            <a:r>
              <a:rPr lang="en-US" sz="1400" spc="-5" dirty="0">
                <a:latin typeface="Arial"/>
                <a:cs typeface="Arial"/>
              </a:rPr>
              <a:t>Media)</a:t>
            </a:r>
            <a:endParaRPr lang="en-US" sz="1400" dirty="0">
              <a:latin typeface="Arial"/>
              <a:cs typeface="Arial"/>
            </a:endParaRPr>
          </a:p>
          <a:p>
            <a:pPr marL="0" marR="0" lvl="0" indent="0" algn="l" defTabSz="1018824" rtl="0" eaLnBrk="1" fontAlgn="auto" latinLnBrk="0" hangingPunct="1">
              <a:lnSpc>
                <a:spcPct val="200000"/>
              </a:lnSpc>
              <a:spcBef>
                <a:spcPts val="0"/>
              </a:spcBef>
              <a:spcAft>
                <a:spcPts val="0"/>
              </a:spcAft>
              <a:buClrTx/>
              <a:buSzTx/>
              <a:buFontTx/>
              <a:buNone/>
              <a:tabLst/>
              <a:defRPr/>
            </a:pPr>
            <a:r>
              <a:rPr kumimoji="0" lang="en-US" sz="136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Semesters in CIMG:</a:t>
            </a:r>
            <a:r>
              <a:rPr kumimoji="0" lang="en-US" sz="136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5</a:t>
            </a:r>
          </a:p>
          <a:p>
            <a:pPr>
              <a:lnSpc>
                <a:spcPct val="200000"/>
              </a:lnSpc>
              <a:defRPr/>
            </a:pPr>
            <a:r>
              <a:rPr lang="en-US" sz="1360" b="1" dirty="0">
                <a:solidFill>
                  <a:prstClr val="black"/>
                </a:solidFill>
                <a:latin typeface="Arial" panose="020B0604020202020204" pitchFamily="34" charset="0"/>
                <a:cs typeface="Arial" panose="020B0604020202020204" pitchFamily="34" charset="0"/>
              </a:rPr>
              <a:t>Full Time: </a:t>
            </a:r>
            <a:r>
              <a:rPr lang="en-US" sz="1400" spc="10" dirty="0">
                <a:latin typeface="Arial"/>
                <a:cs typeface="Arial"/>
              </a:rPr>
              <a:t>Investment Banking Analyst – Solomon Partners </a:t>
            </a:r>
          </a:p>
          <a:p>
            <a:pPr>
              <a:lnSpc>
                <a:spcPct val="200000"/>
              </a:lnSpc>
              <a:defRPr/>
            </a:pPr>
            <a:r>
              <a:rPr kumimoji="0" lang="en-US" sz="136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Internship Experience:</a:t>
            </a:r>
            <a:r>
              <a:rPr kumimoji="0" lang="en-US" sz="136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p>
          <a:p>
            <a:pPr>
              <a:lnSpc>
                <a:spcPct val="200000"/>
              </a:lnSpc>
              <a:defRPr/>
            </a:pPr>
            <a:r>
              <a:rPr lang="en-US" sz="1400" dirty="0">
                <a:latin typeface="Arial"/>
                <a:cs typeface="Arial"/>
              </a:rPr>
              <a:t>2021 </a:t>
            </a:r>
            <a:r>
              <a:rPr lang="en-US" sz="1400" dirty="0">
                <a:solidFill>
                  <a:prstClr val="black"/>
                </a:solidFill>
                <a:latin typeface="Arial" panose="020B0604020202020204" pitchFamily="34" charset="0"/>
                <a:cs typeface="Arial" panose="020B0604020202020204" pitchFamily="34" charset="0"/>
              </a:rPr>
              <a:t>– Investment Banking Summer Analyst – </a:t>
            </a:r>
            <a:r>
              <a:rPr lang="en-US" sz="1400" i="1" dirty="0">
                <a:solidFill>
                  <a:prstClr val="black"/>
                </a:solidFill>
                <a:latin typeface="Arial" panose="020B0604020202020204" pitchFamily="34" charset="0"/>
                <a:cs typeface="Arial" panose="020B0604020202020204" pitchFamily="34" charset="0"/>
              </a:rPr>
              <a:t>Solomon Partners</a:t>
            </a:r>
            <a:endParaRPr lang="en-US" sz="1400" i="1" dirty="0">
              <a:solidFill>
                <a:prstClr val="black"/>
              </a:solidFill>
              <a:latin typeface="Arial"/>
              <a:cs typeface="Arial"/>
            </a:endParaRPr>
          </a:p>
          <a:p>
            <a:pPr>
              <a:lnSpc>
                <a:spcPct val="200000"/>
              </a:lnSpc>
              <a:defRPr/>
            </a:pPr>
            <a:r>
              <a:rPr lang="en-US" sz="1400" dirty="0">
                <a:latin typeface="Arial"/>
                <a:cs typeface="Arial"/>
              </a:rPr>
              <a:t>2020</a:t>
            </a:r>
            <a:r>
              <a:rPr lang="en-US" sz="1400" spc="-30" dirty="0">
                <a:latin typeface="Arial"/>
                <a:cs typeface="Arial"/>
              </a:rPr>
              <a:t> </a:t>
            </a:r>
            <a:r>
              <a:rPr lang="en-US" sz="1400" dirty="0">
                <a:latin typeface="Arial"/>
                <a:cs typeface="Arial"/>
              </a:rPr>
              <a:t>–</a:t>
            </a:r>
            <a:r>
              <a:rPr lang="en-US" sz="1400" spc="-5" dirty="0">
                <a:latin typeface="Arial"/>
                <a:cs typeface="Arial"/>
              </a:rPr>
              <a:t> </a:t>
            </a:r>
            <a:r>
              <a:rPr lang="en-US" sz="1400" dirty="0">
                <a:latin typeface="Arial"/>
                <a:cs typeface="Arial"/>
              </a:rPr>
              <a:t>Equity Research</a:t>
            </a:r>
            <a:r>
              <a:rPr lang="en-US" sz="1400" spc="-50" dirty="0">
                <a:latin typeface="Arial"/>
                <a:cs typeface="Arial"/>
              </a:rPr>
              <a:t> </a:t>
            </a:r>
            <a:r>
              <a:rPr lang="en-US" sz="1400" dirty="0">
                <a:latin typeface="Arial"/>
                <a:cs typeface="Arial"/>
              </a:rPr>
              <a:t>Intern –</a:t>
            </a:r>
            <a:r>
              <a:rPr lang="en-US" sz="1400" spc="-5" dirty="0">
                <a:latin typeface="Arial"/>
                <a:cs typeface="Arial"/>
              </a:rPr>
              <a:t> </a:t>
            </a:r>
            <a:r>
              <a:rPr lang="en-US" sz="1400" i="1" dirty="0">
                <a:latin typeface="Arial"/>
                <a:cs typeface="Arial"/>
              </a:rPr>
              <a:t>Vulcan</a:t>
            </a:r>
            <a:r>
              <a:rPr lang="en-US" sz="1400" i="1" spc="-15" dirty="0">
                <a:latin typeface="Arial"/>
                <a:cs typeface="Arial"/>
              </a:rPr>
              <a:t> </a:t>
            </a:r>
            <a:r>
              <a:rPr lang="en-US" sz="1400" i="1" dirty="0">
                <a:latin typeface="Arial"/>
                <a:cs typeface="Arial"/>
              </a:rPr>
              <a:t>Value Partners</a:t>
            </a:r>
          </a:p>
          <a:p>
            <a:pPr>
              <a:lnSpc>
                <a:spcPct val="200000"/>
              </a:lnSpc>
              <a:defRPr/>
            </a:pPr>
            <a:r>
              <a:rPr lang="en-US" sz="1400" dirty="0">
                <a:latin typeface="Arial"/>
                <a:cs typeface="Arial"/>
              </a:rPr>
              <a:t>2019</a:t>
            </a:r>
            <a:r>
              <a:rPr lang="en-US" sz="1400" spc="-25" dirty="0">
                <a:latin typeface="Arial"/>
                <a:cs typeface="Arial"/>
              </a:rPr>
              <a:t> </a:t>
            </a:r>
            <a:r>
              <a:rPr lang="en-US" sz="1400" dirty="0">
                <a:latin typeface="Arial"/>
                <a:cs typeface="Arial"/>
              </a:rPr>
              <a:t>–</a:t>
            </a:r>
            <a:r>
              <a:rPr lang="en-US" sz="1400" spc="-5" dirty="0">
                <a:latin typeface="Arial"/>
                <a:cs typeface="Arial"/>
              </a:rPr>
              <a:t> </a:t>
            </a:r>
            <a:r>
              <a:rPr lang="en-US" sz="1400" dirty="0">
                <a:latin typeface="Arial"/>
                <a:cs typeface="Arial"/>
              </a:rPr>
              <a:t>Research</a:t>
            </a:r>
            <a:r>
              <a:rPr lang="en-US" sz="1400" spc="-15" dirty="0">
                <a:latin typeface="Arial"/>
                <a:cs typeface="Arial"/>
              </a:rPr>
              <a:t> </a:t>
            </a:r>
            <a:r>
              <a:rPr lang="en-US" sz="1400" dirty="0">
                <a:latin typeface="Arial"/>
                <a:cs typeface="Arial"/>
              </a:rPr>
              <a:t>Intern</a:t>
            </a:r>
            <a:r>
              <a:rPr lang="en-US" sz="1400" spc="-40" dirty="0">
                <a:latin typeface="Arial"/>
                <a:cs typeface="Arial"/>
              </a:rPr>
              <a:t> </a:t>
            </a:r>
            <a:r>
              <a:rPr lang="en-US" sz="1400" dirty="0">
                <a:latin typeface="Arial"/>
                <a:cs typeface="Arial"/>
              </a:rPr>
              <a:t>–</a:t>
            </a:r>
            <a:r>
              <a:rPr lang="en-US" sz="1400" spc="-5" dirty="0">
                <a:latin typeface="Arial"/>
                <a:cs typeface="Arial"/>
              </a:rPr>
              <a:t> </a:t>
            </a:r>
            <a:r>
              <a:rPr lang="en-US" sz="1400" i="1" dirty="0" err="1">
                <a:latin typeface="Arial"/>
                <a:cs typeface="Arial"/>
              </a:rPr>
              <a:t>Ray|Theil</a:t>
            </a:r>
            <a:r>
              <a:rPr lang="en-US" sz="1400" i="1" spc="-25" dirty="0">
                <a:latin typeface="Arial"/>
                <a:cs typeface="Arial"/>
              </a:rPr>
              <a:t> </a:t>
            </a:r>
            <a:r>
              <a:rPr lang="en-US" sz="1400" i="1" dirty="0">
                <a:latin typeface="Arial"/>
                <a:cs typeface="Arial"/>
              </a:rPr>
              <a:t>Wealth</a:t>
            </a:r>
            <a:r>
              <a:rPr lang="en-US" sz="1400" i="1" spc="-15" dirty="0">
                <a:latin typeface="Arial"/>
                <a:cs typeface="Arial"/>
              </a:rPr>
              <a:t> </a:t>
            </a:r>
            <a:r>
              <a:rPr lang="en-US" sz="1400" i="1" dirty="0">
                <a:latin typeface="Arial"/>
                <a:cs typeface="Arial"/>
              </a:rPr>
              <a:t>Management</a:t>
            </a:r>
            <a:endParaRPr lang="en-US" sz="1400" dirty="0">
              <a:latin typeface="Arial"/>
              <a:cs typeface="Arial"/>
            </a:endParaRPr>
          </a:p>
        </p:txBody>
      </p:sp>
      <p:sp>
        <p:nvSpPr>
          <p:cNvPr id="14" name="Title 1">
            <a:extLst>
              <a:ext uri="{FF2B5EF4-FFF2-40B4-BE49-F238E27FC236}">
                <a16:creationId xmlns:a16="http://schemas.microsoft.com/office/drawing/2014/main" id="{21E3665E-528C-F14A-8019-3A3E91801E00}"/>
              </a:ext>
            </a:extLst>
          </p:cNvPr>
          <p:cNvSpPr>
            <a:spLocks noGrp="1"/>
          </p:cNvSpPr>
          <p:nvPr>
            <p:ph type="title"/>
          </p:nvPr>
        </p:nvSpPr>
        <p:spPr>
          <a:xfrm>
            <a:off x="432511" y="259080"/>
            <a:ext cx="9052560" cy="518160"/>
          </a:xfrm>
        </p:spPr>
        <p:txBody>
          <a:bodyPr/>
          <a:lstStyle/>
          <a:p>
            <a:r>
              <a:rPr lang="en-US" dirty="0"/>
              <a:t>CIMG Board of Directors 2021-2022</a:t>
            </a:r>
          </a:p>
        </p:txBody>
      </p:sp>
      <p:sp>
        <p:nvSpPr>
          <p:cNvPr id="12" name="object 3">
            <a:extLst>
              <a:ext uri="{FF2B5EF4-FFF2-40B4-BE49-F238E27FC236}">
                <a16:creationId xmlns:a16="http://schemas.microsoft.com/office/drawing/2014/main" id="{30B612F7-76EF-427C-BEEC-5E239B003CAF}"/>
              </a:ext>
            </a:extLst>
          </p:cNvPr>
          <p:cNvSpPr/>
          <p:nvPr/>
        </p:nvSpPr>
        <p:spPr>
          <a:xfrm>
            <a:off x="0" y="0"/>
            <a:ext cx="10058400" cy="208915"/>
          </a:xfrm>
          <a:custGeom>
            <a:avLst/>
            <a:gdLst/>
            <a:ahLst/>
            <a:cxnLst/>
            <a:rect l="l" t="t" r="r" b="b"/>
            <a:pathLst>
              <a:path w="10058400" h="208915">
                <a:moveTo>
                  <a:pt x="10058400" y="0"/>
                </a:moveTo>
                <a:lnTo>
                  <a:pt x="0" y="0"/>
                </a:lnTo>
                <a:lnTo>
                  <a:pt x="0" y="208788"/>
                </a:lnTo>
                <a:lnTo>
                  <a:pt x="10058400" y="208788"/>
                </a:lnTo>
                <a:lnTo>
                  <a:pt x="10058400" y="0"/>
                </a:lnTo>
                <a:close/>
              </a:path>
            </a:pathLst>
          </a:custGeom>
          <a:solidFill>
            <a:srgbClr val="00487A"/>
          </a:solidFill>
        </p:spPr>
        <p:txBody>
          <a:bodyPr wrap="square" lIns="0" tIns="0" rIns="0" bIns="0" rtlCol="0"/>
          <a:lstStyle/>
          <a:p>
            <a:endParaRPr/>
          </a:p>
        </p:txBody>
      </p:sp>
      <p:sp>
        <p:nvSpPr>
          <p:cNvPr id="15" name="object 4">
            <a:extLst>
              <a:ext uri="{FF2B5EF4-FFF2-40B4-BE49-F238E27FC236}">
                <a16:creationId xmlns:a16="http://schemas.microsoft.com/office/drawing/2014/main" id="{550F25F6-85DF-4722-9C29-71379D5892E2}"/>
              </a:ext>
            </a:extLst>
          </p:cNvPr>
          <p:cNvSpPr/>
          <p:nvPr/>
        </p:nvSpPr>
        <p:spPr>
          <a:xfrm>
            <a:off x="0" y="7566659"/>
            <a:ext cx="10057130" cy="205740"/>
          </a:xfrm>
          <a:custGeom>
            <a:avLst/>
            <a:gdLst/>
            <a:ahLst/>
            <a:cxnLst/>
            <a:rect l="l" t="t" r="r" b="b"/>
            <a:pathLst>
              <a:path w="10057130" h="205740">
                <a:moveTo>
                  <a:pt x="10056876" y="205737"/>
                </a:moveTo>
                <a:lnTo>
                  <a:pt x="10056876" y="0"/>
                </a:lnTo>
                <a:lnTo>
                  <a:pt x="0" y="0"/>
                </a:lnTo>
                <a:lnTo>
                  <a:pt x="0" y="205737"/>
                </a:lnTo>
                <a:lnTo>
                  <a:pt x="10056876" y="205737"/>
                </a:lnTo>
                <a:close/>
              </a:path>
            </a:pathLst>
          </a:custGeom>
          <a:solidFill>
            <a:srgbClr val="00487A"/>
          </a:solidFill>
          <a:ln>
            <a:noFill/>
          </a:ln>
        </p:spPr>
        <p:txBody>
          <a:bodyPr wrap="square" lIns="0" tIns="0" rIns="0" bIns="0" rtlCol="0"/>
          <a:lstStyle/>
          <a:p>
            <a:endParaRPr/>
          </a:p>
        </p:txBody>
      </p:sp>
      <p:pic>
        <p:nvPicPr>
          <p:cNvPr id="17" name="object 10">
            <a:extLst>
              <a:ext uri="{FF2B5EF4-FFF2-40B4-BE49-F238E27FC236}">
                <a16:creationId xmlns:a16="http://schemas.microsoft.com/office/drawing/2014/main" id="{DF23F442-6827-9648-8BEF-795621606E28}"/>
              </a:ext>
            </a:extLst>
          </p:cNvPr>
          <p:cNvPicPr/>
          <p:nvPr/>
        </p:nvPicPr>
        <p:blipFill rotWithShape="1">
          <a:blip r:embed="rId2" cstate="print"/>
          <a:srcRect l="4316" r="6908"/>
          <a:stretch/>
        </p:blipFill>
        <p:spPr>
          <a:xfrm>
            <a:off x="485395" y="1783187"/>
            <a:ext cx="2199898" cy="2122932"/>
          </a:xfrm>
          <a:prstGeom prst="rect">
            <a:avLst/>
          </a:prstGeom>
        </p:spPr>
      </p:pic>
      <p:pic>
        <p:nvPicPr>
          <p:cNvPr id="19" name="object 9">
            <a:extLst>
              <a:ext uri="{FF2B5EF4-FFF2-40B4-BE49-F238E27FC236}">
                <a16:creationId xmlns:a16="http://schemas.microsoft.com/office/drawing/2014/main" id="{63178025-10CD-0A44-815C-AE595DC5A049}"/>
              </a:ext>
            </a:extLst>
          </p:cNvPr>
          <p:cNvPicPr/>
          <p:nvPr/>
        </p:nvPicPr>
        <p:blipFill>
          <a:blip r:embed="rId3" cstate="print"/>
          <a:stretch>
            <a:fillRect/>
          </a:stretch>
        </p:blipFill>
        <p:spPr>
          <a:xfrm>
            <a:off x="321948" y="5407750"/>
            <a:ext cx="2526792" cy="946404"/>
          </a:xfrm>
          <a:prstGeom prst="rect">
            <a:avLst/>
          </a:prstGeom>
        </p:spPr>
      </p:pic>
      <p:pic>
        <p:nvPicPr>
          <p:cNvPr id="20" name="Picture 2" descr="PJ SOLOMON Renames as Solomon Partners">
            <a:extLst>
              <a:ext uri="{FF2B5EF4-FFF2-40B4-BE49-F238E27FC236}">
                <a16:creationId xmlns:a16="http://schemas.microsoft.com/office/drawing/2014/main" id="{18716AB7-E0C8-004F-B575-84649B954D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607" y="4612662"/>
            <a:ext cx="2526792" cy="450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82886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Content Placeholder 15">
            <a:extLst>
              <a:ext uri="{FF2B5EF4-FFF2-40B4-BE49-F238E27FC236}">
                <a16:creationId xmlns:a16="http://schemas.microsoft.com/office/drawing/2014/main" id="{304624B6-935B-4973-BF09-A9DD9474DFFD}"/>
              </a:ext>
            </a:extLst>
          </p:cNvPr>
          <p:cNvGraphicFramePr>
            <a:graphicFrameLocks/>
          </p:cNvGraphicFramePr>
          <p:nvPr/>
        </p:nvGraphicFramePr>
        <p:xfrm>
          <a:off x="434975" y="1673777"/>
          <a:ext cx="4424364" cy="4855401"/>
        </p:xfrm>
        <a:graphic>
          <a:graphicData uri="http://schemas.openxmlformats.org/drawingml/2006/table">
            <a:tbl>
              <a:tblPr firstRow="1" bandRow="1">
                <a:tableStyleId>{5C22544A-7EE6-4342-B048-85BDC9FD1C3A}</a:tableStyleId>
              </a:tblPr>
              <a:tblGrid>
                <a:gridCol w="1403252">
                  <a:extLst>
                    <a:ext uri="{9D8B030D-6E8A-4147-A177-3AD203B41FA5}">
                      <a16:colId xmlns:a16="http://schemas.microsoft.com/office/drawing/2014/main" val="2834032568"/>
                    </a:ext>
                  </a:extLst>
                </a:gridCol>
                <a:gridCol w="3021112">
                  <a:extLst>
                    <a:ext uri="{9D8B030D-6E8A-4147-A177-3AD203B41FA5}">
                      <a16:colId xmlns:a16="http://schemas.microsoft.com/office/drawing/2014/main" val="3446985963"/>
                    </a:ext>
                  </a:extLst>
                </a:gridCol>
              </a:tblGrid>
              <a:tr h="589593">
                <a:tc>
                  <a:txBody>
                    <a:bodyPr/>
                    <a:lstStyle/>
                    <a:p>
                      <a:r>
                        <a:rPr lang="en-US" sz="1800" dirty="0"/>
                        <a:t>Date</a:t>
                      </a:r>
                    </a:p>
                  </a:txBody>
                  <a:tcPr anchor="ctr">
                    <a:solidFill>
                      <a:srgbClr val="00487A"/>
                    </a:solidFill>
                  </a:tcPr>
                </a:tc>
                <a:tc>
                  <a:txBody>
                    <a:bodyPr/>
                    <a:lstStyle/>
                    <a:p>
                      <a:r>
                        <a:rPr lang="en-US" sz="1800" dirty="0"/>
                        <a:t>Topic</a:t>
                      </a:r>
                    </a:p>
                  </a:txBody>
                  <a:tcPr anchor="ctr">
                    <a:solidFill>
                      <a:srgbClr val="00487A"/>
                    </a:solidFill>
                  </a:tcPr>
                </a:tc>
                <a:extLst>
                  <a:ext uri="{0D108BD9-81ED-4DB2-BD59-A6C34878D82A}">
                    <a16:rowId xmlns:a16="http://schemas.microsoft.com/office/drawing/2014/main" val="334817581"/>
                  </a:ext>
                </a:extLst>
              </a:tr>
              <a:tr h="1066452">
                <a:tc>
                  <a:txBody>
                    <a:bodyPr/>
                    <a:lstStyle/>
                    <a:p>
                      <a:r>
                        <a:rPr lang="en-US" sz="1800" dirty="0"/>
                        <a:t>Oct. 5</a:t>
                      </a:r>
                      <a:r>
                        <a:rPr lang="en-US" sz="1800" baseline="30000" dirty="0"/>
                        <a:t>th</a:t>
                      </a:r>
                      <a:endParaRPr lang="en-US" sz="1800" dirty="0"/>
                    </a:p>
                  </a:txBody>
                  <a:tcPr anchor="ctr"/>
                </a:tc>
                <a:tc>
                  <a:txBody>
                    <a:bodyPr/>
                    <a:lstStyle/>
                    <a:p>
                      <a:r>
                        <a:rPr lang="en-US" sz="1800" dirty="0"/>
                        <a:t>Intro to Value Investing-</a:t>
                      </a:r>
                    </a:p>
                    <a:p>
                      <a:r>
                        <a:rPr lang="en-US" sz="1200" i="1" dirty="0"/>
                        <a:t>Overview, Warren Buffet, Ben</a:t>
                      </a:r>
                      <a:r>
                        <a:rPr lang="en-US" sz="1200" i="1" baseline="0" dirty="0"/>
                        <a:t> Graham, </a:t>
                      </a:r>
                      <a:r>
                        <a:rPr lang="en-US" sz="1200" i="1" dirty="0"/>
                        <a:t>strategy,</a:t>
                      </a:r>
                      <a:r>
                        <a:rPr lang="en-US" sz="1200" i="1" baseline="0" dirty="0"/>
                        <a:t> margin of safety</a:t>
                      </a:r>
                      <a:endParaRPr lang="en-US" sz="1200" i="1" dirty="0"/>
                    </a:p>
                  </a:txBody>
                  <a:tcPr anchor="ctr"/>
                </a:tc>
                <a:extLst>
                  <a:ext uri="{0D108BD9-81ED-4DB2-BD59-A6C34878D82A}">
                    <a16:rowId xmlns:a16="http://schemas.microsoft.com/office/drawing/2014/main" val="502662260"/>
                  </a:ext>
                </a:extLst>
              </a:tr>
              <a:tr h="1066452">
                <a:tc>
                  <a:txBody>
                    <a:bodyPr/>
                    <a:lstStyle/>
                    <a:p>
                      <a:r>
                        <a:rPr lang="en-US" sz="1800" dirty="0"/>
                        <a:t>Oct. 12</a:t>
                      </a:r>
                      <a:r>
                        <a:rPr lang="en-US" sz="1800" baseline="30000" dirty="0"/>
                        <a:t>th</a:t>
                      </a:r>
                      <a:endParaRPr lang="en-US" sz="1800" dirty="0"/>
                    </a:p>
                  </a:txBody>
                  <a:tcPr anchor="ctr"/>
                </a:tc>
                <a:tc>
                  <a:txBody>
                    <a:bodyPr/>
                    <a:lstStyle/>
                    <a:p>
                      <a:r>
                        <a:rPr lang="en-US" sz="1800" dirty="0"/>
                        <a:t>Research, Company &amp; Industry Analysis</a:t>
                      </a:r>
                    </a:p>
                  </a:txBody>
                  <a:tcPr anchor="ctr"/>
                </a:tc>
                <a:extLst>
                  <a:ext uri="{0D108BD9-81ED-4DB2-BD59-A6C34878D82A}">
                    <a16:rowId xmlns:a16="http://schemas.microsoft.com/office/drawing/2014/main" val="2073670054"/>
                  </a:ext>
                </a:extLst>
              </a:tr>
              <a:tr h="1066452">
                <a:tc>
                  <a:txBody>
                    <a:bodyPr/>
                    <a:lstStyle/>
                    <a:p>
                      <a:r>
                        <a:rPr lang="en-US" sz="1800" dirty="0"/>
                        <a:t>Oct. 19</a:t>
                      </a:r>
                      <a:r>
                        <a:rPr lang="en-US" sz="1800" baseline="30000" dirty="0"/>
                        <a:t>th</a:t>
                      </a:r>
                      <a:endParaRPr lang="en-US" sz="1800" dirty="0"/>
                    </a:p>
                  </a:txBody>
                  <a:tcPr anchor="ctr"/>
                </a:tc>
                <a:tc>
                  <a:txBody>
                    <a:bodyPr/>
                    <a:lstStyle/>
                    <a:p>
                      <a:r>
                        <a:rPr lang="en-US" sz="1800" dirty="0"/>
                        <a:t>Accounting- </a:t>
                      </a:r>
                      <a:endParaRPr lang="en-US" sz="1800" baseline="0" dirty="0"/>
                    </a:p>
                    <a:p>
                      <a:r>
                        <a:rPr lang="en-US" sz="1200" i="1" baseline="0" dirty="0"/>
                        <a:t>Financial statements, cash vs. accrual, profit, margins, growth</a:t>
                      </a:r>
                      <a:endParaRPr lang="en-US" sz="1200" i="1" dirty="0"/>
                    </a:p>
                  </a:txBody>
                  <a:tcPr anchor="ctr"/>
                </a:tc>
                <a:extLst>
                  <a:ext uri="{0D108BD9-81ED-4DB2-BD59-A6C34878D82A}">
                    <a16:rowId xmlns:a16="http://schemas.microsoft.com/office/drawing/2014/main" val="3109090860"/>
                  </a:ext>
                </a:extLst>
              </a:tr>
              <a:tr h="1066452">
                <a:tc>
                  <a:txBody>
                    <a:bodyPr/>
                    <a:lstStyle/>
                    <a:p>
                      <a:r>
                        <a:rPr lang="en-US" sz="1800" dirty="0"/>
                        <a:t>Oct. 26</a:t>
                      </a:r>
                      <a:r>
                        <a:rPr lang="en-US" sz="1800" baseline="30000" dirty="0"/>
                        <a:t>th</a:t>
                      </a:r>
                      <a:endParaRPr lang="en-US" sz="1800" dirty="0"/>
                    </a:p>
                  </a:txBody>
                  <a:tcPr anchor="ctr"/>
                </a:tc>
                <a:tc>
                  <a:txBody>
                    <a:bodyPr/>
                    <a:lstStyle/>
                    <a:p>
                      <a:r>
                        <a:rPr lang="en-US" sz="1800" dirty="0"/>
                        <a:t>Intro to Valuation-</a:t>
                      </a:r>
                    </a:p>
                    <a:p>
                      <a:r>
                        <a:rPr lang="en-US" sz="1200" i="1" dirty="0"/>
                        <a:t>Relative &amp; Intrinsic Valuation</a:t>
                      </a:r>
                    </a:p>
                  </a:txBody>
                  <a:tcPr anchor="ctr"/>
                </a:tc>
                <a:extLst>
                  <a:ext uri="{0D108BD9-81ED-4DB2-BD59-A6C34878D82A}">
                    <a16:rowId xmlns:a16="http://schemas.microsoft.com/office/drawing/2014/main" val="2099186216"/>
                  </a:ext>
                </a:extLst>
              </a:tr>
            </a:tbl>
          </a:graphicData>
        </a:graphic>
      </p:graphicFrame>
      <p:sp>
        <p:nvSpPr>
          <p:cNvPr id="21" name="Rectangle 20"/>
          <p:cNvSpPr/>
          <p:nvPr/>
        </p:nvSpPr>
        <p:spPr>
          <a:xfrm>
            <a:off x="5170435" y="1933770"/>
            <a:ext cx="4414155" cy="212120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5170436" y="4385087"/>
            <a:ext cx="4414155" cy="212120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p:cNvSpPr>
            <a:spLocks noGrp="1"/>
          </p:cNvSpPr>
          <p:nvPr>
            <p:ph type="body" sz="quarter" idx="21"/>
          </p:nvPr>
        </p:nvSpPr>
        <p:spPr/>
        <p:txBody>
          <a:bodyPr/>
          <a:lstStyle/>
          <a:p>
            <a:endParaRPr lang="en-US"/>
          </a:p>
        </p:txBody>
      </p:sp>
      <p:sp>
        <p:nvSpPr>
          <p:cNvPr id="13" name="Text Placeholder 12"/>
          <p:cNvSpPr>
            <a:spLocks noGrp="1"/>
          </p:cNvSpPr>
          <p:nvPr>
            <p:ph type="body" sz="quarter" idx="22"/>
          </p:nvPr>
        </p:nvSpPr>
        <p:spPr/>
        <p:txBody>
          <a:bodyPr/>
          <a:lstStyle/>
          <a:p>
            <a:endParaRPr lang="en-US"/>
          </a:p>
        </p:txBody>
      </p:sp>
      <p:sp>
        <p:nvSpPr>
          <p:cNvPr id="11" name="Text Placeholder 10"/>
          <p:cNvSpPr>
            <a:spLocks noGrp="1"/>
          </p:cNvSpPr>
          <p:nvPr>
            <p:ph type="body" sz="quarter" idx="14"/>
          </p:nvPr>
        </p:nvSpPr>
        <p:spPr/>
        <p:txBody>
          <a:bodyPr/>
          <a:lstStyle/>
          <a:p>
            <a:endParaRPr lang="en-US"/>
          </a:p>
        </p:txBody>
      </p:sp>
      <p:sp>
        <p:nvSpPr>
          <p:cNvPr id="2" name="Title 1"/>
          <p:cNvSpPr>
            <a:spLocks noGrp="1"/>
          </p:cNvSpPr>
          <p:nvPr>
            <p:ph type="title"/>
          </p:nvPr>
        </p:nvSpPr>
        <p:spPr/>
        <p:txBody>
          <a:bodyPr/>
          <a:lstStyle/>
          <a:p>
            <a:r>
              <a:rPr lang="en-US" dirty="0"/>
              <a:t>Value Investing Seminars</a:t>
            </a:r>
          </a:p>
        </p:txBody>
      </p:sp>
      <p:sp>
        <p:nvSpPr>
          <p:cNvPr id="14" name="Content Placeholder 13"/>
          <p:cNvSpPr>
            <a:spLocks noGrp="1"/>
          </p:cNvSpPr>
          <p:nvPr>
            <p:ph sz="quarter" idx="23"/>
          </p:nvPr>
        </p:nvSpPr>
        <p:spPr>
          <a:xfrm>
            <a:off x="6892325" y="2421139"/>
            <a:ext cx="2771786" cy="1146468"/>
          </a:xfrm>
        </p:spPr>
        <p:txBody>
          <a:bodyPr anchor="ctr">
            <a:normAutofit fontScale="92500" lnSpcReduction="10000"/>
          </a:bodyPr>
          <a:lstStyle/>
          <a:p>
            <a:pPr marL="0" indent="0" algn="ctr">
              <a:buNone/>
            </a:pPr>
            <a:r>
              <a:rPr lang="en-US" sz="1800" b="1" dirty="0">
                <a:latin typeface="Arial" panose="020B0604020202020204" pitchFamily="34" charset="0"/>
                <a:cs typeface="Arial" panose="020B0604020202020204" pitchFamily="34" charset="0"/>
              </a:rPr>
              <a:t>Ben Silvey</a:t>
            </a:r>
          </a:p>
          <a:p>
            <a:pPr marL="0" indent="0" algn="ctr">
              <a:buNone/>
            </a:pPr>
            <a:r>
              <a:rPr lang="en-US" b="0" i="1" dirty="0">
                <a:latin typeface="Arial" panose="020B0604020202020204" pitchFamily="34" charset="0"/>
                <a:cs typeface="Arial" panose="020B0604020202020204" pitchFamily="34" charset="0"/>
              </a:rPr>
              <a:t>President</a:t>
            </a:r>
          </a:p>
          <a:p>
            <a:pPr marL="0" indent="0" algn="ctr">
              <a:buNone/>
            </a:pPr>
            <a:endParaRPr lang="en-US" b="0" dirty="0">
              <a:hlinkClick r:id="rId2"/>
            </a:endParaRPr>
          </a:p>
          <a:p>
            <a:pPr marL="0" indent="0" algn="ctr">
              <a:buNone/>
            </a:pPr>
            <a:r>
              <a:rPr lang="en-US" b="0" dirty="0">
                <a:latin typeface="Arial" panose="020B0604020202020204" pitchFamily="34" charset="0"/>
                <a:cs typeface="Arial" panose="020B0604020202020204" pitchFamily="34" charset="0"/>
                <a:hlinkClick r:id="rId3"/>
              </a:rPr>
              <a:t>basilvey@crimson.ua.edu</a:t>
            </a:r>
            <a:endParaRPr lang="en-US" b="0" dirty="0">
              <a:latin typeface="Arial" panose="020B0604020202020204" pitchFamily="34" charset="0"/>
              <a:cs typeface="Arial" panose="020B0604020202020204" pitchFamily="34" charset="0"/>
            </a:endParaRPr>
          </a:p>
        </p:txBody>
      </p:sp>
      <p:sp>
        <p:nvSpPr>
          <p:cNvPr id="5" name="Text Placeholder 4"/>
          <p:cNvSpPr>
            <a:spLocks noGrp="1"/>
          </p:cNvSpPr>
          <p:nvPr>
            <p:ph type="body" sz="quarter" idx="13"/>
          </p:nvPr>
        </p:nvSpPr>
        <p:spPr/>
        <p:txBody>
          <a:bodyPr/>
          <a:lstStyle/>
          <a:p>
            <a:r>
              <a:rPr lang="en-US" dirty="0"/>
              <a:t>Culverhouse Investment Management Group</a:t>
            </a:r>
          </a:p>
        </p:txBody>
      </p:sp>
      <p:sp>
        <p:nvSpPr>
          <p:cNvPr id="9" name="TextBox 8">
            <a:extLst>
              <a:ext uri="{FF2B5EF4-FFF2-40B4-BE49-F238E27FC236}">
                <a16:creationId xmlns:a16="http://schemas.microsoft.com/office/drawing/2014/main" id="{F21AFC40-F4AD-4CC1-82EB-B2E472500D13}"/>
              </a:ext>
            </a:extLst>
          </p:cNvPr>
          <p:cNvSpPr txBox="1"/>
          <p:nvPr/>
        </p:nvSpPr>
        <p:spPr>
          <a:xfrm>
            <a:off x="429162" y="1377284"/>
            <a:ext cx="4430178" cy="296491"/>
          </a:xfrm>
          <a:prstGeom prst="rect">
            <a:avLst/>
          </a:prstGeom>
          <a:noFill/>
        </p:spPr>
        <p:txBody>
          <a:bodyPr wrap="square" tIns="0" bIns="45720" rtlCol="0" anchor="b" anchorCtr="0">
            <a:noAutofit/>
          </a:bodyPr>
          <a:lstStyle/>
          <a:p>
            <a:pPr marL="0" marR="0" lvl="0" indent="0" algn="l" defTabSz="101882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a:ea typeface="+mn-ea"/>
                <a:cs typeface="+mn-cs"/>
              </a:rPr>
              <a:t>Schedule of VIS</a:t>
            </a:r>
          </a:p>
        </p:txBody>
      </p:sp>
      <p:grpSp>
        <p:nvGrpSpPr>
          <p:cNvPr id="17" name="Group 16">
            <a:extLst>
              <a:ext uri="{FF2B5EF4-FFF2-40B4-BE49-F238E27FC236}">
                <a16:creationId xmlns:a16="http://schemas.microsoft.com/office/drawing/2014/main" id="{46B88C02-E9AC-4585-AE24-40BE719E7031}"/>
              </a:ext>
            </a:extLst>
          </p:cNvPr>
          <p:cNvGrpSpPr/>
          <p:nvPr/>
        </p:nvGrpSpPr>
        <p:grpSpPr>
          <a:xfrm>
            <a:off x="5175594" y="1377284"/>
            <a:ext cx="4430178" cy="296491"/>
            <a:chOff x="429161" y="1377284"/>
            <a:chExt cx="4430933" cy="296491"/>
          </a:xfrm>
        </p:grpSpPr>
        <p:sp>
          <p:nvSpPr>
            <p:cNvPr id="18" name="TextBox 17">
              <a:extLst>
                <a:ext uri="{FF2B5EF4-FFF2-40B4-BE49-F238E27FC236}">
                  <a16:creationId xmlns:a16="http://schemas.microsoft.com/office/drawing/2014/main" id="{F21AFC40-F4AD-4CC1-82EB-B2E472500D13}"/>
                </a:ext>
              </a:extLst>
            </p:cNvPr>
            <p:cNvSpPr txBox="1"/>
            <p:nvPr/>
          </p:nvSpPr>
          <p:spPr>
            <a:xfrm>
              <a:off x="429161" y="1377284"/>
              <a:ext cx="4430933" cy="296491"/>
            </a:xfrm>
            <a:prstGeom prst="rect">
              <a:avLst/>
            </a:prstGeom>
            <a:noFill/>
          </p:spPr>
          <p:txBody>
            <a:bodyPr wrap="square" tIns="0" bIns="45720" rtlCol="0" anchor="b" anchorCtr="0">
              <a:noAutofit/>
            </a:bodyPr>
            <a:lstStyle/>
            <a:p>
              <a:pPr marL="0" marR="0" lvl="0" indent="0" algn="l" defTabSz="101882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a:ea typeface="+mn-ea"/>
                  <a:cs typeface="+mn-cs"/>
                </a:rPr>
                <a:t>Contact Information</a:t>
              </a:r>
            </a:p>
          </p:txBody>
        </p:sp>
        <p:cxnSp>
          <p:nvCxnSpPr>
            <p:cNvPr id="19" name="Straight Connector 18">
              <a:extLst>
                <a:ext uri="{FF2B5EF4-FFF2-40B4-BE49-F238E27FC236}">
                  <a16:creationId xmlns:a16="http://schemas.microsoft.com/office/drawing/2014/main" id="{0B527640-1CC4-449F-8251-B945F9971962}"/>
                </a:ext>
              </a:extLst>
            </p:cNvPr>
            <p:cNvCxnSpPr/>
            <p:nvPr/>
          </p:nvCxnSpPr>
          <p:spPr>
            <a:xfrm>
              <a:off x="429161" y="1673775"/>
              <a:ext cx="4430933"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22" name="Content Placeholder 13"/>
          <p:cNvSpPr txBox="1">
            <a:spLocks/>
          </p:cNvSpPr>
          <p:nvPr/>
        </p:nvSpPr>
        <p:spPr>
          <a:xfrm>
            <a:off x="6892324" y="4688604"/>
            <a:ext cx="2771786" cy="1514173"/>
          </a:xfrm>
          <a:prstGeom prst="rect">
            <a:avLst/>
          </a:prstGeom>
        </p:spPr>
        <p:txBody>
          <a:bodyPr vert="horz" lIns="101882" tIns="50941" rIns="101882" bIns="50941" rtlCol="0" anchor="ctr">
            <a:noAutofit/>
          </a:bodyPr>
          <a:lstStyle>
            <a:lvl1pPr marL="152824" indent="-152824" algn="l" defTabSz="1018824" rtl="0" eaLnBrk="1" latinLnBrk="0" hangingPunct="1">
              <a:spcBef>
                <a:spcPts val="0"/>
              </a:spcBef>
              <a:spcAft>
                <a:spcPts val="669"/>
              </a:spcAft>
              <a:buFont typeface="Arial" panose="020B0604020202020204" pitchFamily="34" charset="0"/>
              <a:buChar char="•"/>
              <a:defRPr sz="1300" b="1" kern="1200">
                <a:solidFill>
                  <a:schemeClr val="tx1"/>
                </a:solidFill>
                <a:latin typeface="Arial" panose="020B0604020202020204" pitchFamily="34" charset="0"/>
                <a:ea typeface="+mn-ea"/>
                <a:cs typeface="Arial" panose="020B0604020202020204" pitchFamily="34" charset="0"/>
              </a:defRPr>
            </a:lvl1pPr>
            <a:lvl2pPr marL="407530" indent="-203765" algn="l" defTabSz="1018824" rtl="0" eaLnBrk="1" latinLnBrk="0" hangingPunct="1">
              <a:spcBef>
                <a:spcPts val="0"/>
              </a:spcBef>
              <a:spcAft>
                <a:spcPts val="669"/>
              </a:spcAft>
              <a:buSzPct val="70000"/>
              <a:buFont typeface="Arial" panose="020B0604020202020204" pitchFamily="34" charset="0"/>
              <a:buChar char="►"/>
              <a:defRPr sz="1300" kern="1200">
                <a:solidFill>
                  <a:schemeClr val="tx1"/>
                </a:solidFill>
                <a:latin typeface="Arial" panose="020B0604020202020204" pitchFamily="34" charset="0"/>
                <a:ea typeface="+mn-ea"/>
                <a:cs typeface="Arial" panose="020B0604020202020204" pitchFamily="34" charset="0"/>
              </a:defRPr>
            </a:lvl2pPr>
            <a:lvl3pPr marL="611295" indent="-152824" algn="l" defTabSz="1018824" rtl="0" eaLnBrk="1" latinLnBrk="0" hangingPunct="1">
              <a:spcBef>
                <a:spcPts val="0"/>
              </a:spcBef>
              <a:spcAft>
                <a:spcPts val="669"/>
              </a:spcAft>
              <a:buSzPct val="80000"/>
              <a:buFont typeface="Arial" panose="020B0604020202020204" pitchFamily="34" charset="0"/>
              <a:buChar char="–"/>
              <a:defRPr sz="1300" kern="1200">
                <a:solidFill>
                  <a:schemeClr val="tx1"/>
                </a:solidFill>
                <a:latin typeface="+mn-lt"/>
                <a:ea typeface="+mn-ea"/>
                <a:cs typeface="+mn-cs"/>
              </a:defRPr>
            </a:lvl3pPr>
            <a:lvl4pPr marL="815060" indent="-173200" algn="l" defTabSz="1018824" rtl="0" eaLnBrk="1" latinLnBrk="0" hangingPunct="1">
              <a:spcBef>
                <a:spcPct val="20000"/>
              </a:spcBef>
              <a:buFont typeface="Wingdings" panose="05000000000000000000" pitchFamily="2" charset="2"/>
              <a:buChar char="§"/>
              <a:defRPr sz="1300" kern="1200" baseline="0">
                <a:solidFill>
                  <a:schemeClr val="tx1"/>
                </a:solidFill>
                <a:latin typeface="+mn-lt"/>
                <a:ea typeface="+mn-ea"/>
                <a:cs typeface="+mn-cs"/>
              </a:defRPr>
            </a:lvl4pPr>
            <a:lvl5pPr marL="1324472" indent="-203765" algn="l" defTabSz="1018824" rtl="0" eaLnBrk="1" latinLnBrk="0" hangingPunct="1">
              <a:spcBef>
                <a:spcPct val="20000"/>
              </a:spcBef>
              <a:buFont typeface="Arial" panose="020B0604020202020204" pitchFamily="34" charset="0"/>
              <a:buChar char="»"/>
              <a:defRPr sz="1300" kern="1200">
                <a:solidFill>
                  <a:schemeClr val="tx1"/>
                </a:solidFill>
                <a:latin typeface="+mn-lt"/>
                <a:ea typeface="+mn-ea"/>
                <a:cs typeface="+mn-cs"/>
              </a:defRPr>
            </a:lvl5pPr>
            <a:lvl6pPr marL="2801767"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6pPr>
            <a:lvl7pPr marL="3311180"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7pPr>
            <a:lvl8pPr marL="3820592"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8pPr>
            <a:lvl9pPr marL="4330004"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9pPr>
          </a:lstStyle>
          <a:p>
            <a:pPr marL="0" indent="0" algn="ctr">
              <a:buNone/>
            </a:pPr>
            <a:endParaRPr lang="en-US" dirty="0"/>
          </a:p>
          <a:p>
            <a:pPr marL="0" indent="0" algn="ctr">
              <a:buNone/>
            </a:pPr>
            <a:r>
              <a:rPr lang="en-US" sz="1800" dirty="0"/>
              <a:t>Connor Dessert</a:t>
            </a:r>
          </a:p>
          <a:p>
            <a:pPr marL="0" indent="0" algn="ctr">
              <a:buNone/>
            </a:pPr>
            <a:r>
              <a:rPr lang="en-US" b="0" i="1" dirty="0"/>
              <a:t>VP Investment Research</a:t>
            </a:r>
          </a:p>
          <a:p>
            <a:pPr marL="0" indent="0" algn="ctr">
              <a:buNone/>
            </a:pPr>
            <a:endParaRPr lang="en-US" b="0" dirty="0"/>
          </a:p>
          <a:p>
            <a:pPr marL="0" indent="0" algn="ctr">
              <a:buNone/>
            </a:pPr>
            <a:r>
              <a:rPr lang="en-US" b="0" dirty="0">
                <a:hlinkClick r:id="rId4"/>
              </a:rPr>
              <a:t>chdessert@crimson.ua.edu</a:t>
            </a:r>
            <a:endParaRPr lang="en-US" b="0" dirty="0"/>
          </a:p>
          <a:p>
            <a:pPr algn="ctr"/>
            <a:endParaRPr lang="en-US" dirty="0"/>
          </a:p>
        </p:txBody>
      </p:sp>
      <p:sp>
        <p:nvSpPr>
          <p:cNvPr id="23" name="Rectangle 22"/>
          <p:cNvSpPr/>
          <p:nvPr/>
        </p:nvSpPr>
        <p:spPr>
          <a:xfrm>
            <a:off x="422026" y="5454393"/>
            <a:ext cx="4424521" cy="1064981"/>
          </a:xfrm>
          <a:prstGeom prst="rect">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99251CB2-1700-7746-9B39-72D7871EB70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488" r="18560" b="53502"/>
          <a:stretch/>
        </p:blipFill>
        <p:spPr>
          <a:xfrm>
            <a:off x="5374069" y="2186029"/>
            <a:ext cx="1634524" cy="1567211"/>
          </a:xfrm>
          <a:prstGeom prst="rect">
            <a:avLst/>
          </a:prstGeom>
        </p:spPr>
      </p:pic>
      <p:pic>
        <p:nvPicPr>
          <p:cNvPr id="25" name="Picture 24">
            <a:extLst>
              <a:ext uri="{FF2B5EF4-FFF2-40B4-BE49-F238E27FC236}">
                <a16:creationId xmlns:a16="http://schemas.microsoft.com/office/drawing/2014/main" id="{5750600B-C65C-D34E-9303-D31BE9432802}"/>
              </a:ext>
            </a:extLst>
          </p:cNvPr>
          <p:cNvPicPr>
            <a:picLocks noChangeAspect="1"/>
          </p:cNvPicPr>
          <p:nvPr/>
        </p:nvPicPr>
        <p:blipFill rotWithShape="1">
          <a:blip r:embed="rId6"/>
          <a:srcRect t="6080" b="19090"/>
          <a:stretch/>
        </p:blipFill>
        <p:spPr>
          <a:xfrm>
            <a:off x="5379044" y="4633735"/>
            <a:ext cx="1629549" cy="1569042"/>
          </a:xfrm>
          <a:prstGeom prst="rect">
            <a:avLst/>
          </a:prstGeom>
        </p:spPr>
      </p:pic>
      <p:sp>
        <p:nvSpPr>
          <p:cNvPr id="26" name="object 3">
            <a:extLst>
              <a:ext uri="{FF2B5EF4-FFF2-40B4-BE49-F238E27FC236}">
                <a16:creationId xmlns:a16="http://schemas.microsoft.com/office/drawing/2014/main" id="{3E3FD29B-207F-9548-8E06-140487E9E6BF}"/>
              </a:ext>
            </a:extLst>
          </p:cNvPr>
          <p:cNvSpPr/>
          <p:nvPr/>
        </p:nvSpPr>
        <p:spPr>
          <a:xfrm>
            <a:off x="0" y="0"/>
            <a:ext cx="10058400" cy="208915"/>
          </a:xfrm>
          <a:custGeom>
            <a:avLst/>
            <a:gdLst/>
            <a:ahLst/>
            <a:cxnLst/>
            <a:rect l="l" t="t" r="r" b="b"/>
            <a:pathLst>
              <a:path w="10058400" h="208915">
                <a:moveTo>
                  <a:pt x="10058400" y="0"/>
                </a:moveTo>
                <a:lnTo>
                  <a:pt x="0" y="0"/>
                </a:lnTo>
                <a:lnTo>
                  <a:pt x="0" y="208788"/>
                </a:lnTo>
                <a:lnTo>
                  <a:pt x="10058400" y="208788"/>
                </a:lnTo>
                <a:lnTo>
                  <a:pt x="10058400" y="0"/>
                </a:lnTo>
                <a:close/>
              </a:path>
            </a:pathLst>
          </a:custGeom>
          <a:solidFill>
            <a:srgbClr val="00487A"/>
          </a:solidFill>
        </p:spPr>
        <p:txBody>
          <a:bodyPr wrap="square" lIns="0" tIns="0" rIns="0" bIns="0" rtlCol="0"/>
          <a:lstStyle/>
          <a:p>
            <a:endParaRPr/>
          </a:p>
        </p:txBody>
      </p:sp>
      <p:sp>
        <p:nvSpPr>
          <p:cNvPr id="27" name="object 4">
            <a:extLst>
              <a:ext uri="{FF2B5EF4-FFF2-40B4-BE49-F238E27FC236}">
                <a16:creationId xmlns:a16="http://schemas.microsoft.com/office/drawing/2014/main" id="{5B55EB81-08FA-0F4E-A222-9B594D6EAB0B}"/>
              </a:ext>
            </a:extLst>
          </p:cNvPr>
          <p:cNvSpPr/>
          <p:nvPr/>
        </p:nvSpPr>
        <p:spPr>
          <a:xfrm>
            <a:off x="0" y="7566659"/>
            <a:ext cx="10057130" cy="205740"/>
          </a:xfrm>
          <a:custGeom>
            <a:avLst/>
            <a:gdLst/>
            <a:ahLst/>
            <a:cxnLst/>
            <a:rect l="l" t="t" r="r" b="b"/>
            <a:pathLst>
              <a:path w="10057130" h="205740">
                <a:moveTo>
                  <a:pt x="10056876" y="205737"/>
                </a:moveTo>
                <a:lnTo>
                  <a:pt x="10056876" y="0"/>
                </a:lnTo>
                <a:lnTo>
                  <a:pt x="0" y="0"/>
                </a:lnTo>
                <a:lnTo>
                  <a:pt x="0" y="205737"/>
                </a:lnTo>
                <a:lnTo>
                  <a:pt x="10056876" y="205737"/>
                </a:lnTo>
                <a:close/>
              </a:path>
            </a:pathLst>
          </a:custGeom>
          <a:solidFill>
            <a:srgbClr val="00487A"/>
          </a:solidFill>
        </p:spPr>
        <p:txBody>
          <a:bodyPr wrap="square" lIns="0" tIns="0" rIns="0" bIns="0" rtlCol="0"/>
          <a:lstStyle/>
          <a:p>
            <a:endParaRPr/>
          </a:p>
        </p:txBody>
      </p:sp>
    </p:spTree>
    <p:extLst>
      <p:ext uri="{BB962C8B-B14F-4D97-AF65-F5344CB8AC3E}">
        <p14:creationId xmlns:p14="http://schemas.microsoft.com/office/powerpoint/2010/main" val="20481618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sz="quarter" idx="21"/>
          </p:nvPr>
        </p:nvSpPr>
        <p:spPr/>
        <p:txBody>
          <a:bodyPr/>
          <a:lstStyle/>
          <a:p>
            <a:endParaRPr lang="en-US"/>
          </a:p>
        </p:txBody>
      </p:sp>
      <p:sp>
        <p:nvSpPr>
          <p:cNvPr id="11" name="Text Placeholder 10"/>
          <p:cNvSpPr>
            <a:spLocks noGrp="1"/>
          </p:cNvSpPr>
          <p:nvPr>
            <p:ph type="body" sz="quarter" idx="14"/>
          </p:nvPr>
        </p:nvSpPr>
        <p:spPr/>
        <p:txBody>
          <a:bodyPr/>
          <a:lstStyle/>
          <a:p>
            <a:endParaRPr lang="en-US"/>
          </a:p>
        </p:txBody>
      </p:sp>
      <p:sp>
        <p:nvSpPr>
          <p:cNvPr id="2" name="Title 1"/>
          <p:cNvSpPr>
            <a:spLocks noGrp="1"/>
          </p:cNvSpPr>
          <p:nvPr>
            <p:ph type="title"/>
          </p:nvPr>
        </p:nvSpPr>
        <p:spPr/>
        <p:txBody>
          <a:bodyPr/>
          <a:lstStyle/>
          <a:p>
            <a:r>
              <a:rPr lang="en-US" dirty="0"/>
              <a:t>Areas for Further Research / Book Recs</a:t>
            </a:r>
          </a:p>
        </p:txBody>
      </p:sp>
      <p:sp>
        <p:nvSpPr>
          <p:cNvPr id="8" name="Content Placeholder 7">
            <a:extLst>
              <a:ext uri="{FF2B5EF4-FFF2-40B4-BE49-F238E27FC236}">
                <a16:creationId xmlns:a16="http://schemas.microsoft.com/office/drawing/2014/main" id="{A503F815-3104-4DC9-9390-2938E7C0D9B8}"/>
              </a:ext>
            </a:extLst>
          </p:cNvPr>
          <p:cNvSpPr>
            <a:spLocks noGrp="1"/>
          </p:cNvSpPr>
          <p:nvPr>
            <p:ph sz="quarter" idx="24"/>
          </p:nvPr>
        </p:nvSpPr>
        <p:spPr>
          <a:xfrm>
            <a:off x="434398" y="1912613"/>
            <a:ext cx="3772416" cy="4780796"/>
          </a:xfrm>
        </p:spPr>
        <p:txBody>
          <a:bodyPr>
            <a:normAutofit lnSpcReduction="10000"/>
          </a:bodyPr>
          <a:lstStyle/>
          <a:p>
            <a:r>
              <a:rPr lang="en-US" sz="2400" dirty="0">
                <a:hlinkClick r:id="rId2"/>
              </a:rPr>
              <a:t>Warren Buffett Archive</a:t>
            </a:r>
            <a:endParaRPr lang="en-US" sz="2400" dirty="0"/>
          </a:p>
          <a:p>
            <a:r>
              <a:rPr lang="en-US" sz="2400" dirty="0">
                <a:hlinkClick r:id="rId3"/>
              </a:rPr>
              <a:t>Howard Marks Letters</a:t>
            </a:r>
            <a:endParaRPr lang="en-US" sz="2400" dirty="0"/>
          </a:p>
          <a:p>
            <a:r>
              <a:rPr lang="en-US" sz="2400" dirty="0">
                <a:hlinkClick r:id="rId4"/>
              </a:rPr>
              <a:t>Vulcan Value Partners Letters</a:t>
            </a:r>
            <a:endParaRPr lang="en-US" sz="2400" dirty="0"/>
          </a:p>
          <a:p>
            <a:r>
              <a:rPr lang="en-US" sz="2400" dirty="0">
                <a:hlinkClick r:id="rId5"/>
              </a:rPr>
              <a:t>Horizon Kinetics letters</a:t>
            </a:r>
            <a:endParaRPr lang="en-US" sz="2400" dirty="0"/>
          </a:p>
          <a:p>
            <a:r>
              <a:rPr lang="en-US" sz="2400" dirty="0">
                <a:hlinkClick r:id="rId6"/>
              </a:rPr>
              <a:t>Foundation Resource Management Insights</a:t>
            </a:r>
            <a:endParaRPr lang="en-US" sz="2400" dirty="0"/>
          </a:p>
          <a:p>
            <a:r>
              <a:rPr lang="en-US" sz="2400" dirty="0">
                <a:hlinkClick r:id="rId7"/>
              </a:rPr>
              <a:t>Wall Street Journal</a:t>
            </a:r>
            <a:endParaRPr lang="en-US" sz="2400" dirty="0"/>
          </a:p>
          <a:p>
            <a:r>
              <a:rPr lang="en-US" sz="2400" dirty="0">
                <a:hlinkClick r:id="rId8"/>
              </a:rPr>
              <a:t>Investopedia</a:t>
            </a:r>
            <a:endParaRPr lang="en-US" sz="2400" dirty="0">
              <a:hlinkClick r:id="rId9"/>
            </a:endParaRPr>
          </a:p>
          <a:p>
            <a:r>
              <a:rPr lang="en-US" sz="2400" dirty="0">
                <a:hlinkClick r:id="rId9"/>
              </a:rPr>
              <a:t>Yet Another Value Blog</a:t>
            </a:r>
            <a:endParaRPr lang="en-US" sz="2400" dirty="0"/>
          </a:p>
          <a:p>
            <a:r>
              <a:rPr lang="en-US" sz="2400">
                <a:hlinkClick r:id="rId10"/>
              </a:rPr>
              <a:t>Nomad Investment Partnership Letters</a:t>
            </a:r>
            <a:endParaRPr lang="en-US" sz="2400" dirty="0"/>
          </a:p>
        </p:txBody>
      </p:sp>
      <p:sp>
        <p:nvSpPr>
          <p:cNvPr id="24" name="Text Placeholder 23">
            <a:extLst>
              <a:ext uri="{FF2B5EF4-FFF2-40B4-BE49-F238E27FC236}">
                <a16:creationId xmlns:a16="http://schemas.microsoft.com/office/drawing/2014/main" id="{D9F7B489-2194-4F50-BE3D-3670AA0277DC}"/>
              </a:ext>
            </a:extLst>
          </p:cNvPr>
          <p:cNvSpPr>
            <a:spLocks noGrp="1"/>
          </p:cNvSpPr>
          <p:nvPr>
            <p:ph type="body" sz="quarter" idx="13"/>
          </p:nvPr>
        </p:nvSpPr>
        <p:spPr/>
        <p:txBody>
          <a:bodyPr/>
          <a:lstStyle/>
          <a:p>
            <a:endParaRPr lang="en-US"/>
          </a:p>
        </p:txBody>
      </p:sp>
      <p:grpSp>
        <p:nvGrpSpPr>
          <p:cNvPr id="5" name="Group 4">
            <a:extLst>
              <a:ext uri="{FF2B5EF4-FFF2-40B4-BE49-F238E27FC236}">
                <a16:creationId xmlns:a16="http://schemas.microsoft.com/office/drawing/2014/main" id="{E453B1C7-4855-4A8D-AFCE-D346D4CF0F16}"/>
              </a:ext>
            </a:extLst>
          </p:cNvPr>
          <p:cNvGrpSpPr/>
          <p:nvPr/>
        </p:nvGrpSpPr>
        <p:grpSpPr>
          <a:xfrm>
            <a:off x="4465144" y="1692249"/>
            <a:ext cx="5073466" cy="4894426"/>
            <a:chOff x="4465144" y="1830589"/>
            <a:chExt cx="5073466" cy="4894426"/>
          </a:xfrm>
        </p:grpSpPr>
        <p:grpSp>
          <p:nvGrpSpPr>
            <p:cNvPr id="3" name="Group 2">
              <a:extLst>
                <a:ext uri="{FF2B5EF4-FFF2-40B4-BE49-F238E27FC236}">
                  <a16:creationId xmlns:a16="http://schemas.microsoft.com/office/drawing/2014/main" id="{4247CECE-A278-402C-8BFD-D501FB74ADC6}"/>
                </a:ext>
              </a:extLst>
            </p:cNvPr>
            <p:cNvGrpSpPr/>
            <p:nvPr/>
          </p:nvGrpSpPr>
          <p:grpSpPr>
            <a:xfrm>
              <a:off x="4465144" y="1830589"/>
              <a:ext cx="5029608" cy="2286000"/>
              <a:chOff x="4311305" y="1108213"/>
              <a:chExt cx="5029608" cy="2286000"/>
            </a:xfrm>
          </p:grpSpPr>
          <p:pic>
            <p:nvPicPr>
              <p:cNvPr id="2050" name="Picture 2" descr="The Big Short: Inside the Doomsday Machine (Movie Tie-in Edition) (Movie  Tie-in Editions): Lewis, Michael: 9780393353150: Amazon.com: Books">
                <a:extLst>
                  <a:ext uri="{FF2B5EF4-FFF2-40B4-BE49-F238E27FC236}">
                    <a16:creationId xmlns:a16="http://schemas.microsoft.com/office/drawing/2014/main" id="{682F72A2-65CE-473A-874B-369735B735BD}"/>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049350" y="1108213"/>
                <a:ext cx="1520266" cy="2286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Outliers: The Story of Success: Gladwell, Malcolm: 0352749561657:  Amazon.com: Books">
                <a:extLst>
                  <a:ext uri="{FF2B5EF4-FFF2-40B4-BE49-F238E27FC236}">
                    <a16:creationId xmlns:a16="http://schemas.microsoft.com/office/drawing/2014/main" id="{91D61407-8B9B-429B-8F2A-49052B655B1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818782" y="1108213"/>
                <a:ext cx="1522131" cy="22860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The Intelligent Investor: The Definitive Book on Value Investing. A Book of  Practical Counsel (Revised Edition): Benjamin Graham, Jason Zweig, Warren  E. Buffett: 9780060555665: Amazon.com: Books">
                <a:extLst>
                  <a:ext uri="{FF2B5EF4-FFF2-40B4-BE49-F238E27FC236}">
                    <a16:creationId xmlns:a16="http://schemas.microsoft.com/office/drawing/2014/main" id="{0689C8EF-2BBB-4794-97EE-62CDA561359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311305" y="1108213"/>
                <a:ext cx="1488878" cy="2286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3">
              <a:extLst>
                <a:ext uri="{FF2B5EF4-FFF2-40B4-BE49-F238E27FC236}">
                  <a16:creationId xmlns:a16="http://schemas.microsoft.com/office/drawing/2014/main" id="{434DA504-8942-413D-882D-61946EB3AEE9}"/>
                </a:ext>
              </a:extLst>
            </p:cNvPr>
            <p:cNvGrpSpPr/>
            <p:nvPr/>
          </p:nvGrpSpPr>
          <p:grpSpPr>
            <a:xfrm>
              <a:off x="6195274" y="4439015"/>
              <a:ext cx="3343336" cy="2286000"/>
              <a:chOff x="6233966" y="4722479"/>
              <a:chExt cx="3343336" cy="2286000"/>
            </a:xfrm>
          </p:grpSpPr>
          <p:pic>
            <p:nvPicPr>
              <p:cNvPr id="2052" name="Picture 4" descr="Liar's Poker (Norton Paperback): Lewis, Michael: 8601200391633: Amazon.com:  Books">
                <a:extLst>
                  <a:ext uri="{FF2B5EF4-FFF2-40B4-BE49-F238E27FC236}">
                    <a16:creationId xmlns:a16="http://schemas.microsoft.com/office/drawing/2014/main" id="{EC20C9E6-162B-4757-A7AC-284919A90A7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233966" y="4722479"/>
                <a:ext cx="1525528" cy="22860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Amazon.com: Principles: Life and Work eBook: Dalio, Ray: Kindle Store">
                <a:extLst>
                  <a:ext uri="{FF2B5EF4-FFF2-40B4-BE49-F238E27FC236}">
                    <a16:creationId xmlns:a16="http://schemas.microsoft.com/office/drawing/2014/main" id="{75D31CCB-3C49-41DB-8A6F-30023F462CD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056725" y="4722479"/>
                <a:ext cx="1520577" cy="2286000"/>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6" name="Picture 2" descr="Amazon.com: Black Edge: Inside Information, Dirty Money, and the Quest to  Bring Down the Most Wanted Man on Wall Street (9780812995800): Kolhatkar,  Sheelah: Books">
            <a:extLst>
              <a:ext uri="{FF2B5EF4-FFF2-40B4-BE49-F238E27FC236}">
                <a16:creationId xmlns:a16="http://schemas.microsoft.com/office/drawing/2014/main" id="{38BD1397-8560-5841-A54E-4A97A012DA7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455981" y="4300674"/>
            <a:ext cx="1507203" cy="2286001"/>
          </a:xfrm>
          <a:prstGeom prst="rect">
            <a:avLst/>
          </a:prstGeom>
          <a:noFill/>
          <a:extLst>
            <a:ext uri="{909E8E84-426E-40DD-AFC4-6F175D3DCCD1}">
              <a14:hiddenFill xmlns:a14="http://schemas.microsoft.com/office/drawing/2010/main">
                <a:solidFill>
                  <a:srgbClr val="FFFFFF"/>
                </a:solidFill>
              </a14:hiddenFill>
            </a:ext>
          </a:extLst>
        </p:spPr>
      </p:pic>
      <p:sp>
        <p:nvSpPr>
          <p:cNvPr id="16" name="object 3">
            <a:extLst>
              <a:ext uri="{FF2B5EF4-FFF2-40B4-BE49-F238E27FC236}">
                <a16:creationId xmlns:a16="http://schemas.microsoft.com/office/drawing/2014/main" id="{5F1566B4-CD53-7745-A970-1287E6CF8778}"/>
              </a:ext>
            </a:extLst>
          </p:cNvPr>
          <p:cNvSpPr/>
          <p:nvPr/>
        </p:nvSpPr>
        <p:spPr>
          <a:xfrm>
            <a:off x="0" y="0"/>
            <a:ext cx="10058400" cy="208915"/>
          </a:xfrm>
          <a:custGeom>
            <a:avLst/>
            <a:gdLst/>
            <a:ahLst/>
            <a:cxnLst/>
            <a:rect l="l" t="t" r="r" b="b"/>
            <a:pathLst>
              <a:path w="10058400" h="208915">
                <a:moveTo>
                  <a:pt x="10058400" y="0"/>
                </a:moveTo>
                <a:lnTo>
                  <a:pt x="0" y="0"/>
                </a:lnTo>
                <a:lnTo>
                  <a:pt x="0" y="208788"/>
                </a:lnTo>
                <a:lnTo>
                  <a:pt x="10058400" y="208788"/>
                </a:lnTo>
                <a:lnTo>
                  <a:pt x="10058400" y="0"/>
                </a:lnTo>
                <a:close/>
              </a:path>
            </a:pathLst>
          </a:custGeom>
          <a:solidFill>
            <a:srgbClr val="00487A"/>
          </a:solidFill>
        </p:spPr>
        <p:txBody>
          <a:bodyPr wrap="square" lIns="0" tIns="0" rIns="0" bIns="0" rtlCol="0"/>
          <a:lstStyle/>
          <a:p>
            <a:endParaRPr/>
          </a:p>
        </p:txBody>
      </p:sp>
      <p:sp>
        <p:nvSpPr>
          <p:cNvPr id="17" name="object 4">
            <a:extLst>
              <a:ext uri="{FF2B5EF4-FFF2-40B4-BE49-F238E27FC236}">
                <a16:creationId xmlns:a16="http://schemas.microsoft.com/office/drawing/2014/main" id="{B8314C3D-E46D-B84A-974D-C43AEAA5F67C}"/>
              </a:ext>
            </a:extLst>
          </p:cNvPr>
          <p:cNvSpPr/>
          <p:nvPr/>
        </p:nvSpPr>
        <p:spPr>
          <a:xfrm>
            <a:off x="0" y="7566659"/>
            <a:ext cx="10057130" cy="205740"/>
          </a:xfrm>
          <a:custGeom>
            <a:avLst/>
            <a:gdLst/>
            <a:ahLst/>
            <a:cxnLst/>
            <a:rect l="l" t="t" r="r" b="b"/>
            <a:pathLst>
              <a:path w="10057130" h="205740">
                <a:moveTo>
                  <a:pt x="10056876" y="205737"/>
                </a:moveTo>
                <a:lnTo>
                  <a:pt x="10056876" y="0"/>
                </a:lnTo>
                <a:lnTo>
                  <a:pt x="0" y="0"/>
                </a:lnTo>
                <a:lnTo>
                  <a:pt x="0" y="205737"/>
                </a:lnTo>
                <a:lnTo>
                  <a:pt x="10056876" y="205737"/>
                </a:lnTo>
                <a:close/>
              </a:path>
            </a:pathLst>
          </a:custGeom>
          <a:solidFill>
            <a:srgbClr val="00487A"/>
          </a:solidFill>
        </p:spPr>
        <p:txBody>
          <a:bodyPr wrap="square" lIns="0" tIns="0" rIns="0" bIns="0" rtlCol="0"/>
          <a:lstStyle/>
          <a:p>
            <a:endParaRPr/>
          </a:p>
        </p:txBody>
      </p:sp>
    </p:spTree>
    <p:extLst>
      <p:ext uri="{BB962C8B-B14F-4D97-AF65-F5344CB8AC3E}">
        <p14:creationId xmlns:p14="http://schemas.microsoft.com/office/powerpoint/2010/main" val="2353400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1"/>
          <p:cNvSpPr>
            <a:spLocks noGrp="1"/>
          </p:cNvSpPr>
          <p:nvPr>
            <p:ph type="body" sz="quarter" idx="17"/>
          </p:nvPr>
        </p:nvSpPr>
        <p:spPr/>
        <p:txBody>
          <a:bodyPr>
            <a:normAutofit/>
          </a:bodyPr>
          <a:lstStyle/>
          <a:p>
            <a:endParaRPr lang="en-US"/>
          </a:p>
        </p:txBody>
      </p:sp>
      <p:sp>
        <p:nvSpPr>
          <p:cNvPr id="21" name="Text Placeholder 20"/>
          <p:cNvSpPr>
            <a:spLocks noGrp="1"/>
          </p:cNvSpPr>
          <p:nvPr>
            <p:ph type="body" sz="quarter" idx="14"/>
          </p:nvPr>
        </p:nvSpPr>
        <p:spPr/>
        <p:txBody>
          <a:bodyPr/>
          <a:lstStyle/>
          <a:p>
            <a:endParaRPr lang="en-US"/>
          </a:p>
        </p:txBody>
      </p:sp>
      <p:sp>
        <p:nvSpPr>
          <p:cNvPr id="16" name="TextBox 15"/>
          <p:cNvSpPr txBox="1"/>
          <p:nvPr/>
        </p:nvSpPr>
        <p:spPr>
          <a:xfrm>
            <a:off x="434817" y="1134968"/>
            <a:ext cx="9166383" cy="348814"/>
          </a:xfrm>
          <a:prstGeom prst="rect">
            <a:avLst/>
          </a:prstGeom>
          <a:noFill/>
        </p:spPr>
        <p:txBody>
          <a:bodyPr wrap="square" rtlCol="0" anchor="b" anchorCtr="0">
            <a:noAutofit/>
          </a:bodyPr>
          <a:lstStyle/>
          <a:p>
            <a:pPr marL="0" marR="0" lvl="0" indent="0" algn="l" defTabSz="1018824"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Arial"/>
                <a:ea typeface="+mn-ea"/>
                <a:cs typeface="+mn-cs"/>
              </a:rPr>
              <a:t>Connor Dessert, Vice President of Investment Research</a:t>
            </a:r>
          </a:p>
        </p:txBody>
      </p:sp>
      <p:cxnSp>
        <p:nvCxnSpPr>
          <p:cNvPr id="24" name="Straight Connector 23"/>
          <p:cNvCxnSpPr/>
          <p:nvPr/>
        </p:nvCxnSpPr>
        <p:spPr>
          <a:xfrm>
            <a:off x="3040052" y="1743832"/>
            <a:ext cx="10590" cy="4906847"/>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434817" y="1483782"/>
            <a:ext cx="9166383"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3" name="Picture 4" descr="Image result for goldman sachs logo png">
            <a:extLst>
              <a:ext uri="{FF2B5EF4-FFF2-40B4-BE49-F238E27FC236}">
                <a16:creationId xmlns:a16="http://schemas.microsoft.com/office/drawing/2014/main" id="{7A06AFDA-607A-4A5E-8A18-ED54A0487AC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476" b="14555"/>
          <a:stretch/>
        </p:blipFill>
        <p:spPr bwMode="auto">
          <a:xfrm>
            <a:off x="541944" y="4234543"/>
            <a:ext cx="2084237" cy="9843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cook and bynum capital management">
            <a:extLst>
              <a:ext uri="{FF2B5EF4-FFF2-40B4-BE49-F238E27FC236}">
                <a16:creationId xmlns:a16="http://schemas.microsoft.com/office/drawing/2014/main" id="{7EBFB18F-996F-42AB-A451-69D25D457B6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892" b="23501"/>
          <a:stretch/>
        </p:blipFill>
        <p:spPr bwMode="auto">
          <a:xfrm>
            <a:off x="631563" y="5245747"/>
            <a:ext cx="1905000" cy="11926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52BAC74-570E-41BE-9151-762AB6E671E0}"/>
              </a:ext>
            </a:extLst>
          </p:cNvPr>
          <p:cNvPicPr>
            <a:picLocks noChangeAspect="1"/>
          </p:cNvPicPr>
          <p:nvPr/>
        </p:nvPicPr>
        <p:blipFill rotWithShape="1">
          <a:blip r:embed="rId4"/>
          <a:srcRect t="6080" b="19090"/>
          <a:stretch/>
        </p:blipFill>
        <p:spPr>
          <a:xfrm>
            <a:off x="541944" y="1743832"/>
            <a:ext cx="2185416" cy="2104269"/>
          </a:xfrm>
          <a:prstGeom prst="rect">
            <a:avLst/>
          </a:prstGeom>
        </p:spPr>
      </p:pic>
      <p:sp>
        <p:nvSpPr>
          <p:cNvPr id="18" name="TextBox 17">
            <a:extLst>
              <a:ext uri="{FF2B5EF4-FFF2-40B4-BE49-F238E27FC236}">
                <a16:creationId xmlns:a16="http://schemas.microsoft.com/office/drawing/2014/main" id="{CF5C8667-62A0-4A1A-9F73-179A502C0DD8}"/>
              </a:ext>
            </a:extLst>
          </p:cNvPr>
          <p:cNvSpPr txBox="1"/>
          <p:nvPr/>
        </p:nvSpPr>
        <p:spPr>
          <a:xfrm>
            <a:off x="3238500" y="1743832"/>
            <a:ext cx="6362700" cy="3794565"/>
          </a:xfrm>
          <a:prstGeom prst="rect">
            <a:avLst/>
          </a:prstGeom>
          <a:noFill/>
        </p:spPr>
        <p:txBody>
          <a:bodyPr wrap="square" rtlCol="0">
            <a:spAutoFit/>
          </a:bodyPr>
          <a:lstStyle/>
          <a:p>
            <a:pPr marL="0" marR="0" lvl="0" indent="0" algn="l" defTabSz="1018824" rtl="0" eaLnBrk="1" fontAlgn="auto" latinLnBrk="0" hangingPunct="1">
              <a:lnSpc>
                <a:spcPct val="200000"/>
              </a:lnSpc>
              <a:spcBef>
                <a:spcPts val="0"/>
              </a:spcBef>
              <a:spcAft>
                <a:spcPts val="0"/>
              </a:spcAft>
              <a:buClrTx/>
              <a:buSzTx/>
              <a:buFontTx/>
              <a:buNone/>
              <a:tabLst/>
              <a:defRPr/>
            </a:pPr>
            <a:r>
              <a:rPr kumimoji="0" lang="en-US" sz="136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Year:</a:t>
            </a:r>
            <a:r>
              <a:rPr kumimoji="0" lang="en-US" sz="136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Senior </a:t>
            </a:r>
            <a:endParaRPr kumimoji="0" lang="en-US" sz="136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1018824" rtl="0" eaLnBrk="1" fontAlgn="auto" latinLnBrk="0" hangingPunct="1">
              <a:lnSpc>
                <a:spcPct val="200000"/>
              </a:lnSpc>
              <a:spcBef>
                <a:spcPts val="0"/>
              </a:spcBef>
              <a:spcAft>
                <a:spcPts val="0"/>
              </a:spcAft>
              <a:buClrTx/>
              <a:buSzTx/>
              <a:buFontTx/>
              <a:buNone/>
              <a:tabLst/>
              <a:defRPr/>
            </a:pPr>
            <a:r>
              <a:rPr kumimoji="0" lang="en-US" sz="136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Hometown:</a:t>
            </a:r>
            <a:r>
              <a:rPr kumimoji="0" lang="en-US" sz="136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Moline, IL</a:t>
            </a:r>
          </a:p>
          <a:p>
            <a:pPr marL="0" marR="0" lvl="0" indent="0" algn="l" defTabSz="1018824" rtl="0" eaLnBrk="1" fontAlgn="auto" latinLnBrk="0" hangingPunct="1">
              <a:lnSpc>
                <a:spcPct val="200000"/>
              </a:lnSpc>
              <a:spcBef>
                <a:spcPts val="0"/>
              </a:spcBef>
              <a:spcAft>
                <a:spcPts val="0"/>
              </a:spcAft>
              <a:buClrTx/>
              <a:buSzTx/>
              <a:buFontTx/>
              <a:buNone/>
              <a:tabLst/>
              <a:defRPr/>
            </a:pPr>
            <a:r>
              <a:rPr kumimoji="0" lang="en-US" sz="136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Majors:</a:t>
            </a:r>
            <a:r>
              <a:rPr kumimoji="0" lang="en-US" sz="136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Mathematics, Finance, Economics</a:t>
            </a:r>
          </a:p>
          <a:p>
            <a:pPr marL="0" marR="0" lvl="0" indent="0" algn="l" defTabSz="1018824" rtl="0" eaLnBrk="1" fontAlgn="auto" latinLnBrk="0" hangingPunct="1">
              <a:lnSpc>
                <a:spcPct val="200000"/>
              </a:lnSpc>
              <a:spcBef>
                <a:spcPts val="0"/>
              </a:spcBef>
              <a:spcAft>
                <a:spcPts val="0"/>
              </a:spcAft>
              <a:buClrTx/>
              <a:buSzTx/>
              <a:buFontTx/>
              <a:buNone/>
              <a:tabLst/>
              <a:defRPr/>
            </a:pPr>
            <a:r>
              <a:rPr kumimoji="0" lang="en-US" sz="136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Semesters in CIMG:</a:t>
            </a:r>
            <a:r>
              <a:rPr kumimoji="0" lang="en-US" sz="136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7</a:t>
            </a:r>
          </a:p>
          <a:p>
            <a:pPr>
              <a:lnSpc>
                <a:spcPct val="200000"/>
              </a:lnSpc>
              <a:defRPr/>
            </a:pPr>
            <a:r>
              <a:rPr lang="en-US" sz="1360" b="1" dirty="0">
                <a:solidFill>
                  <a:prstClr val="black"/>
                </a:solidFill>
                <a:latin typeface="Arial" panose="020B0604020202020204" pitchFamily="34" charset="0"/>
                <a:cs typeface="Arial" panose="020B0604020202020204" pitchFamily="34" charset="0"/>
              </a:rPr>
              <a:t>Full Time: </a:t>
            </a:r>
            <a:r>
              <a:rPr lang="en-US" sz="1360" dirty="0">
                <a:solidFill>
                  <a:prstClr val="black"/>
                </a:solidFill>
                <a:latin typeface="Arial" panose="020B0604020202020204" pitchFamily="34" charset="0"/>
                <a:cs typeface="Arial" panose="020B0604020202020204" pitchFamily="34" charset="0"/>
              </a:rPr>
              <a:t>Goldman Sachs Global Investment Research</a:t>
            </a:r>
            <a:endParaRPr lang="en-US" sz="1360" b="1" dirty="0">
              <a:solidFill>
                <a:prstClr val="black"/>
              </a:solidFill>
              <a:latin typeface="Arial" panose="020B0604020202020204" pitchFamily="34" charset="0"/>
              <a:cs typeface="Arial" panose="020B0604020202020204" pitchFamily="34" charset="0"/>
            </a:endParaRPr>
          </a:p>
          <a:p>
            <a:pPr marL="0" marR="0" lvl="0" indent="0" algn="l" defTabSz="1018824" rtl="0" eaLnBrk="1" fontAlgn="auto" latinLnBrk="0" hangingPunct="1">
              <a:lnSpc>
                <a:spcPct val="200000"/>
              </a:lnSpc>
              <a:spcBef>
                <a:spcPts val="0"/>
              </a:spcBef>
              <a:spcAft>
                <a:spcPts val="0"/>
              </a:spcAft>
              <a:buClrTx/>
              <a:buSzTx/>
              <a:buFontTx/>
              <a:buNone/>
              <a:tabLst/>
              <a:defRPr/>
            </a:pPr>
            <a:r>
              <a:rPr kumimoji="0" lang="en-US" sz="136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Internship Experience:</a:t>
            </a:r>
            <a:r>
              <a:rPr kumimoji="0" lang="en-US" sz="136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p>
          <a:p>
            <a:pPr>
              <a:lnSpc>
                <a:spcPct val="200000"/>
              </a:lnSpc>
              <a:defRPr/>
            </a:pPr>
            <a:r>
              <a:rPr lang="en-US" sz="1360" dirty="0">
                <a:solidFill>
                  <a:prstClr val="black"/>
                </a:solidFill>
                <a:latin typeface="Arial" panose="020B0604020202020204" pitchFamily="34" charset="0"/>
                <a:cs typeface="Arial" panose="020B0604020202020204" pitchFamily="34" charset="0"/>
              </a:rPr>
              <a:t>2021 – Goldman Sachs Global Investment Research</a:t>
            </a:r>
          </a:p>
          <a:p>
            <a:pPr>
              <a:lnSpc>
                <a:spcPct val="200000"/>
              </a:lnSpc>
              <a:defRPr/>
            </a:pPr>
            <a:r>
              <a:rPr lang="en-US" sz="1360" dirty="0">
                <a:solidFill>
                  <a:prstClr val="black"/>
                </a:solidFill>
                <a:latin typeface="Arial" panose="020B0604020202020204" pitchFamily="34" charset="0"/>
                <a:cs typeface="Arial" panose="020B0604020202020204" pitchFamily="34" charset="0"/>
              </a:rPr>
              <a:t>2021 – Massif Capital</a:t>
            </a:r>
          </a:p>
          <a:p>
            <a:pPr>
              <a:lnSpc>
                <a:spcPct val="200000"/>
              </a:lnSpc>
              <a:defRPr/>
            </a:pPr>
            <a:r>
              <a:rPr lang="en-US" sz="1360" dirty="0">
                <a:solidFill>
                  <a:prstClr val="black"/>
                </a:solidFill>
                <a:latin typeface="Arial" panose="020B0604020202020204" pitchFamily="34" charset="0"/>
                <a:cs typeface="Arial" panose="020B0604020202020204" pitchFamily="34" charset="0"/>
              </a:rPr>
              <a:t>2020 – Cook &amp; Bynum Capital Management</a:t>
            </a:r>
            <a:endParaRPr kumimoji="0" lang="en-US" sz="136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 name="Title 1">
            <a:extLst>
              <a:ext uri="{FF2B5EF4-FFF2-40B4-BE49-F238E27FC236}">
                <a16:creationId xmlns:a16="http://schemas.microsoft.com/office/drawing/2014/main" id="{21E3665E-528C-F14A-8019-3A3E91801E00}"/>
              </a:ext>
            </a:extLst>
          </p:cNvPr>
          <p:cNvSpPr>
            <a:spLocks noGrp="1"/>
          </p:cNvSpPr>
          <p:nvPr>
            <p:ph type="title"/>
          </p:nvPr>
        </p:nvSpPr>
        <p:spPr>
          <a:xfrm>
            <a:off x="432511" y="259080"/>
            <a:ext cx="9052560" cy="518160"/>
          </a:xfrm>
        </p:spPr>
        <p:txBody>
          <a:bodyPr/>
          <a:lstStyle/>
          <a:p>
            <a:r>
              <a:rPr lang="en-US" dirty="0"/>
              <a:t>CIMG Board of Directors 2021-2022</a:t>
            </a:r>
          </a:p>
        </p:txBody>
      </p:sp>
      <p:sp>
        <p:nvSpPr>
          <p:cNvPr id="12" name="object 3">
            <a:extLst>
              <a:ext uri="{FF2B5EF4-FFF2-40B4-BE49-F238E27FC236}">
                <a16:creationId xmlns:a16="http://schemas.microsoft.com/office/drawing/2014/main" id="{30B612F7-76EF-427C-BEEC-5E239B003CAF}"/>
              </a:ext>
            </a:extLst>
          </p:cNvPr>
          <p:cNvSpPr/>
          <p:nvPr/>
        </p:nvSpPr>
        <p:spPr>
          <a:xfrm>
            <a:off x="0" y="0"/>
            <a:ext cx="10058400" cy="208915"/>
          </a:xfrm>
          <a:custGeom>
            <a:avLst/>
            <a:gdLst/>
            <a:ahLst/>
            <a:cxnLst/>
            <a:rect l="l" t="t" r="r" b="b"/>
            <a:pathLst>
              <a:path w="10058400" h="208915">
                <a:moveTo>
                  <a:pt x="10058400" y="0"/>
                </a:moveTo>
                <a:lnTo>
                  <a:pt x="0" y="0"/>
                </a:lnTo>
                <a:lnTo>
                  <a:pt x="0" y="208788"/>
                </a:lnTo>
                <a:lnTo>
                  <a:pt x="10058400" y="208788"/>
                </a:lnTo>
                <a:lnTo>
                  <a:pt x="10058400" y="0"/>
                </a:lnTo>
                <a:close/>
              </a:path>
            </a:pathLst>
          </a:custGeom>
          <a:solidFill>
            <a:srgbClr val="00487A"/>
          </a:solidFill>
        </p:spPr>
        <p:txBody>
          <a:bodyPr wrap="square" lIns="0" tIns="0" rIns="0" bIns="0" rtlCol="0"/>
          <a:lstStyle/>
          <a:p>
            <a:endParaRPr/>
          </a:p>
        </p:txBody>
      </p:sp>
      <p:sp>
        <p:nvSpPr>
          <p:cNvPr id="15" name="object 4">
            <a:extLst>
              <a:ext uri="{FF2B5EF4-FFF2-40B4-BE49-F238E27FC236}">
                <a16:creationId xmlns:a16="http://schemas.microsoft.com/office/drawing/2014/main" id="{550F25F6-85DF-4722-9C29-71379D5892E2}"/>
              </a:ext>
            </a:extLst>
          </p:cNvPr>
          <p:cNvSpPr/>
          <p:nvPr/>
        </p:nvSpPr>
        <p:spPr>
          <a:xfrm>
            <a:off x="0" y="7566659"/>
            <a:ext cx="10057130" cy="205740"/>
          </a:xfrm>
          <a:custGeom>
            <a:avLst/>
            <a:gdLst/>
            <a:ahLst/>
            <a:cxnLst/>
            <a:rect l="l" t="t" r="r" b="b"/>
            <a:pathLst>
              <a:path w="10057130" h="205740">
                <a:moveTo>
                  <a:pt x="10056876" y="205737"/>
                </a:moveTo>
                <a:lnTo>
                  <a:pt x="10056876" y="0"/>
                </a:lnTo>
                <a:lnTo>
                  <a:pt x="0" y="0"/>
                </a:lnTo>
                <a:lnTo>
                  <a:pt x="0" y="205737"/>
                </a:lnTo>
                <a:lnTo>
                  <a:pt x="10056876" y="205737"/>
                </a:lnTo>
                <a:close/>
              </a:path>
            </a:pathLst>
          </a:custGeom>
          <a:solidFill>
            <a:srgbClr val="00487A"/>
          </a:solidFill>
        </p:spPr>
        <p:txBody>
          <a:bodyPr wrap="square" lIns="0" tIns="0" rIns="0" bIns="0" rtlCol="0"/>
          <a:lstStyle/>
          <a:p>
            <a:endParaRPr/>
          </a:p>
        </p:txBody>
      </p:sp>
    </p:spTree>
    <p:extLst>
      <p:ext uri="{BB962C8B-B14F-4D97-AF65-F5344CB8AC3E}">
        <p14:creationId xmlns:p14="http://schemas.microsoft.com/office/powerpoint/2010/main" val="26028072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sz="quarter" idx="21"/>
          </p:nvPr>
        </p:nvSpPr>
        <p:spPr/>
        <p:txBody>
          <a:bodyPr/>
          <a:lstStyle/>
          <a:p>
            <a:endParaRPr lang="en-US"/>
          </a:p>
        </p:txBody>
      </p:sp>
      <p:sp>
        <p:nvSpPr>
          <p:cNvPr id="13" name="Text Placeholder 12"/>
          <p:cNvSpPr>
            <a:spLocks noGrp="1"/>
          </p:cNvSpPr>
          <p:nvPr>
            <p:ph type="body" sz="quarter" idx="22"/>
          </p:nvPr>
        </p:nvSpPr>
        <p:spPr/>
        <p:txBody>
          <a:bodyPr/>
          <a:lstStyle/>
          <a:p>
            <a:endParaRPr lang="en-US"/>
          </a:p>
        </p:txBody>
      </p:sp>
      <p:sp>
        <p:nvSpPr>
          <p:cNvPr id="11" name="Text Placeholder 10"/>
          <p:cNvSpPr>
            <a:spLocks noGrp="1"/>
          </p:cNvSpPr>
          <p:nvPr>
            <p:ph type="body" sz="quarter" idx="14"/>
          </p:nvPr>
        </p:nvSpPr>
        <p:spPr/>
        <p:txBody>
          <a:bodyPr/>
          <a:lstStyle/>
          <a:p>
            <a:endParaRPr lang="en-US"/>
          </a:p>
        </p:txBody>
      </p:sp>
      <p:sp>
        <p:nvSpPr>
          <p:cNvPr id="2" name="Title 1"/>
          <p:cNvSpPr>
            <a:spLocks noGrp="1"/>
          </p:cNvSpPr>
          <p:nvPr>
            <p:ph type="title"/>
          </p:nvPr>
        </p:nvSpPr>
        <p:spPr/>
        <p:txBody>
          <a:bodyPr/>
          <a:lstStyle/>
          <a:p>
            <a:r>
              <a:rPr lang="en-US" dirty="0"/>
              <a:t>Value Investing Seminars</a:t>
            </a:r>
          </a:p>
        </p:txBody>
      </p:sp>
      <p:sp>
        <p:nvSpPr>
          <p:cNvPr id="14" name="Content Placeholder 13"/>
          <p:cNvSpPr>
            <a:spLocks noGrp="1"/>
          </p:cNvSpPr>
          <p:nvPr>
            <p:ph sz="quarter" idx="23"/>
          </p:nvPr>
        </p:nvSpPr>
        <p:spPr>
          <a:xfrm>
            <a:off x="5170437" y="1700213"/>
            <a:ext cx="4425696" cy="4828963"/>
          </a:xfrm>
        </p:spPr>
        <p:txBody>
          <a:bodyPr/>
          <a:lstStyle/>
          <a:p>
            <a:r>
              <a:rPr lang="en-US" dirty="0"/>
              <a:t>Designed to provide a comprehensive overview on:</a:t>
            </a:r>
          </a:p>
          <a:p>
            <a:pPr lvl="1"/>
            <a:r>
              <a:rPr lang="en-US" dirty="0"/>
              <a:t>Value Investing strategy</a:t>
            </a:r>
          </a:p>
          <a:p>
            <a:pPr lvl="1"/>
            <a:r>
              <a:rPr lang="en-US" dirty="0"/>
              <a:t>Opportunities at UA</a:t>
            </a:r>
          </a:p>
          <a:p>
            <a:pPr lvl="1"/>
            <a:r>
              <a:rPr lang="en-US" dirty="0"/>
              <a:t>Research</a:t>
            </a:r>
          </a:p>
          <a:p>
            <a:pPr lvl="1"/>
            <a:r>
              <a:rPr lang="en-US" dirty="0"/>
              <a:t>Company &amp; Industry analysis</a:t>
            </a:r>
          </a:p>
          <a:p>
            <a:pPr lvl="1"/>
            <a:r>
              <a:rPr lang="en-US" dirty="0"/>
              <a:t>Financial statement analysis</a:t>
            </a:r>
          </a:p>
          <a:p>
            <a:pPr lvl="1"/>
            <a:r>
              <a:rPr lang="en-US" dirty="0"/>
              <a:t>Practical valuation concepts</a:t>
            </a:r>
          </a:p>
          <a:p>
            <a:endParaRPr lang="en-US" dirty="0"/>
          </a:p>
          <a:p>
            <a:endParaRPr lang="en-US" dirty="0"/>
          </a:p>
          <a:p>
            <a:pPr lvl="1"/>
            <a:endParaRPr lang="en-US" dirty="0"/>
          </a:p>
          <a:p>
            <a:endParaRPr lang="en-US" dirty="0"/>
          </a:p>
        </p:txBody>
      </p:sp>
      <p:graphicFrame>
        <p:nvGraphicFramePr>
          <p:cNvPr id="16" name="Content Placeholder 15"/>
          <p:cNvGraphicFramePr>
            <a:graphicFrameLocks noGrp="1"/>
          </p:cNvGraphicFramePr>
          <p:nvPr>
            <p:ph sz="quarter" idx="24"/>
          </p:nvPr>
        </p:nvGraphicFramePr>
        <p:xfrm>
          <a:off x="434975" y="1673777"/>
          <a:ext cx="4424364" cy="4855401"/>
        </p:xfrm>
        <a:graphic>
          <a:graphicData uri="http://schemas.openxmlformats.org/drawingml/2006/table">
            <a:tbl>
              <a:tblPr firstRow="1" bandRow="1">
                <a:tableStyleId>{5C22544A-7EE6-4342-B048-85BDC9FD1C3A}</a:tableStyleId>
              </a:tblPr>
              <a:tblGrid>
                <a:gridCol w="1403252">
                  <a:extLst>
                    <a:ext uri="{9D8B030D-6E8A-4147-A177-3AD203B41FA5}">
                      <a16:colId xmlns:a16="http://schemas.microsoft.com/office/drawing/2014/main" val="2834032568"/>
                    </a:ext>
                  </a:extLst>
                </a:gridCol>
                <a:gridCol w="3021112">
                  <a:extLst>
                    <a:ext uri="{9D8B030D-6E8A-4147-A177-3AD203B41FA5}">
                      <a16:colId xmlns:a16="http://schemas.microsoft.com/office/drawing/2014/main" val="3446985963"/>
                    </a:ext>
                  </a:extLst>
                </a:gridCol>
              </a:tblGrid>
              <a:tr h="589593">
                <a:tc>
                  <a:txBody>
                    <a:bodyPr/>
                    <a:lstStyle/>
                    <a:p>
                      <a:r>
                        <a:rPr lang="en-US" sz="1800" dirty="0"/>
                        <a:t>Date</a:t>
                      </a:r>
                    </a:p>
                  </a:txBody>
                  <a:tcPr anchor="ctr">
                    <a:solidFill>
                      <a:srgbClr val="00487A"/>
                    </a:solidFill>
                  </a:tcPr>
                </a:tc>
                <a:tc>
                  <a:txBody>
                    <a:bodyPr/>
                    <a:lstStyle/>
                    <a:p>
                      <a:r>
                        <a:rPr lang="en-US" sz="1800" dirty="0"/>
                        <a:t>Topic</a:t>
                      </a:r>
                    </a:p>
                  </a:txBody>
                  <a:tcPr anchor="ctr">
                    <a:solidFill>
                      <a:srgbClr val="00487A"/>
                    </a:solidFill>
                  </a:tcPr>
                </a:tc>
                <a:extLst>
                  <a:ext uri="{0D108BD9-81ED-4DB2-BD59-A6C34878D82A}">
                    <a16:rowId xmlns:a16="http://schemas.microsoft.com/office/drawing/2014/main" val="334817581"/>
                  </a:ext>
                </a:extLst>
              </a:tr>
              <a:tr h="1066452">
                <a:tc>
                  <a:txBody>
                    <a:bodyPr/>
                    <a:lstStyle/>
                    <a:p>
                      <a:r>
                        <a:rPr lang="en-US" sz="1800" dirty="0"/>
                        <a:t>Oct. 5</a:t>
                      </a:r>
                      <a:r>
                        <a:rPr lang="en-US" sz="1800" baseline="30000" dirty="0"/>
                        <a:t>th</a:t>
                      </a:r>
                      <a:endParaRPr lang="en-US" sz="1800" dirty="0"/>
                    </a:p>
                  </a:txBody>
                  <a:tcPr anchor="ctr"/>
                </a:tc>
                <a:tc>
                  <a:txBody>
                    <a:bodyPr/>
                    <a:lstStyle/>
                    <a:p>
                      <a:r>
                        <a:rPr lang="en-US" sz="1800" dirty="0"/>
                        <a:t>Intro to Value Investing-</a:t>
                      </a:r>
                    </a:p>
                    <a:p>
                      <a:r>
                        <a:rPr lang="en-US" sz="1200" i="1" dirty="0"/>
                        <a:t>Overview, Warren Buffet, Ben</a:t>
                      </a:r>
                      <a:r>
                        <a:rPr lang="en-US" sz="1200" i="1" baseline="0" dirty="0"/>
                        <a:t> Graham, </a:t>
                      </a:r>
                      <a:r>
                        <a:rPr lang="en-US" sz="1200" i="1" dirty="0"/>
                        <a:t>strategy,</a:t>
                      </a:r>
                      <a:r>
                        <a:rPr lang="en-US" sz="1200" i="1" baseline="0" dirty="0"/>
                        <a:t> margin of safety</a:t>
                      </a:r>
                      <a:endParaRPr lang="en-US" sz="1200" i="1" dirty="0"/>
                    </a:p>
                  </a:txBody>
                  <a:tcPr anchor="ctr"/>
                </a:tc>
                <a:extLst>
                  <a:ext uri="{0D108BD9-81ED-4DB2-BD59-A6C34878D82A}">
                    <a16:rowId xmlns:a16="http://schemas.microsoft.com/office/drawing/2014/main" val="502662260"/>
                  </a:ext>
                </a:extLst>
              </a:tr>
              <a:tr h="1066452">
                <a:tc>
                  <a:txBody>
                    <a:bodyPr/>
                    <a:lstStyle/>
                    <a:p>
                      <a:r>
                        <a:rPr lang="en-US" sz="1800" dirty="0"/>
                        <a:t>Oct. 12</a:t>
                      </a:r>
                      <a:r>
                        <a:rPr lang="en-US" sz="1800" baseline="30000" dirty="0"/>
                        <a:t>th</a:t>
                      </a:r>
                      <a:endParaRPr lang="en-US" sz="1800" dirty="0"/>
                    </a:p>
                  </a:txBody>
                  <a:tcPr anchor="ctr"/>
                </a:tc>
                <a:tc>
                  <a:txBody>
                    <a:bodyPr/>
                    <a:lstStyle/>
                    <a:p>
                      <a:r>
                        <a:rPr lang="en-US" sz="1800" dirty="0"/>
                        <a:t>Research, Company &amp; Industry Analysis</a:t>
                      </a:r>
                    </a:p>
                  </a:txBody>
                  <a:tcPr anchor="ctr"/>
                </a:tc>
                <a:extLst>
                  <a:ext uri="{0D108BD9-81ED-4DB2-BD59-A6C34878D82A}">
                    <a16:rowId xmlns:a16="http://schemas.microsoft.com/office/drawing/2014/main" val="2073670054"/>
                  </a:ext>
                </a:extLst>
              </a:tr>
              <a:tr h="1066452">
                <a:tc>
                  <a:txBody>
                    <a:bodyPr/>
                    <a:lstStyle/>
                    <a:p>
                      <a:r>
                        <a:rPr lang="en-US" sz="1800" dirty="0"/>
                        <a:t>Oct. 19</a:t>
                      </a:r>
                      <a:r>
                        <a:rPr lang="en-US" sz="1800" baseline="30000" dirty="0"/>
                        <a:t>th</a:t>
                      </a:r>
                      <a:endParaRPr lang="en-US" sz="1800" dirty="0"/>
                    </a:p>
                  </a:txBody>
                  <a:tcPr anchor="ctr"/>
                </a:tc>
                <a:tc>
                  <a:txBody>
                    <a:bodyPr/>
                    <a:lstStyle/>
                    <a:p>
                      <a:r>
                        <a:rPr lang="en-US" sz="1800" dirty="0"/>
                        <a:t>Accounting- </a:t>
                      </a:r>
                      <a:endParaRPr lang="en-US" sz="1800" baseline="0" dirty="0"/>
                    </a:p>
                    <a:p>
                      <a:r>
                        <a:rPr lang="en-US" sz="1200" i="1" baseline="0" dirty="0"/>
                        <a:t>Financial statements, cash vs. accrual, profit, margins, growth</a:t>
                      </a:r>
                      <a:endParaRPr lang="en-US" sz="1200" i="1" dirty="0"/>
                    </a:p>
                  </a:txBody>
                  <a:tcPr anchor="ctr"/>
                </a:tc>
                <a:extLst>
                  <a:ext uri="{0D108BD9-81ED-4DB2-BD59-A6C34878D82A}">
                    <a16:rowId xmlns:a16="http://schemas.microsoft.com/office/drawing/2014/main" val="3109090860"/>
                  </a:ext>
                </a:extLst>
              </a:tr>
              <a:tr h="1066452">
                <a:tc>
                  <a:txBody>
                    <a:bodyPr/>
                    <a:lstStyle/>
                    <a:p>
                      <a:r>
                        <a:rPr lang="en-US" sz="1800" dirty="0"/>
                        <a:t>Oct. 26</a:t>
                      </a:r>
                      <a:r>
                        <a:rPr lang="en-US" sz="1800" baseline="30000" dirty="0"/>
                        <a:t>th</a:t>
                      </a:r>
                      <a:endParaRPr lang="en-US" sz="1800" dirty="0"/>
                    </a:p>
                  </a:txBody>
                  <a:tcPr anchor="ctr"/>
                </a:tc>
                <a:tc>
                  <a:txBody>
                    <a:bodyPr/>
                    <a:lstStyle/>
                    <a:p>
                      <a:r>
                        <a:rPr lang="en-US" sz="1800" dirty="0"/>
                        <a:t>Intro to Valuation-</a:t>
                      </a:r>
                    </a:p>
                    <a:p>
                      <a:r>
                        <a:rPr lang="en-US" sz="1200" i="1" dirty="0"/>
                        <a:t>Relative &amp; Intrinsic Valuation</a:t>
                      </a:r>
                    </a:p>
                  </a:txBody>
                  <a:tcPr anchor="ctr"/>
                </a:tc>
                <a:extLst>
                  <a:ext uri="{0D108BD9-81ED-4DB2-BD59-A6C34878D82A}">
                    <a16:rowId xmlns:a16="http://schemas.microsoft.com/office/drawing/2014/main" val="2099186216"/>
                  </a:ext>
                </a:extLst>
              </a:tr>
            </a:tbl>
          </a:graphicData>
        </a:graphic>
      </p:graphicFrame>
      <p:sp>
        <p:nvSpPr>
          <p:cNvPr id="5" name="Text Placeholder 4"/>
          <p:cNvSpPr>
            <a:spLocks noGrp="1"/>
          </p:cNvSpPr>
          <p:nvPr>
            <p:ph type="body" sz="quarter" idx="13"/>
          </p:nvPr>
        </p:nvSpPr>
        <p:spPr/>
        <p:txBody>
          <a:bodyPr/>
          <a:lstStyle/>
          <a:p>
            <a:r>
              <a:rPr lang="en-US" dirty="0"/>
              <a:t>Culverhouse Investment Management Group</a:t>
            </a:r>
          </a:p>
        </p:txBody>
      </p:sp>
      <p:sp>
        <p:nvSpPr>
          <p:cNvPr id="9" name="TextBox 8">
            <a:extLst>
              <a:ext uri="{FF2B5EF4-FFF2-40B4-BE49-F238E27FC236}">
                <a16:creationId xmlns:a16="http://schemas.microsoft.com/office/drawing/2014/main" id="{F21AFC40-F4AD-4CC1-82EB-B2E472500D13}"/>
              </a:ext>
            </a:extLst>
          </p:cNvPr>
          <p:cNvSpPr txBox="1"/>
          <p:nvPr/>
        </p:nvSpPr>
        <p:spPr>
          <a:xfrm>
            <a:off x="429162" y="1377284"/>
            <a:ext cx="4430178" cy="296491"/>
          </a:xfrm>
          <a:prstGeom prst="rect">
            <a:avLst/>
          </a:prstGeom>
          <a:noFill/>
        </p:spPr>
        <p:txBody>
          <a:bodyPr wrap="square" tIns="0" bIns="45720" rtlCol="0" anchor="b" anchorCtr="0">
            <a:noAutofit/>
          </a:bodyPr>
          <a:lstStyle/>
          <a:p>
            <a:pPr marL="0" marR="0" lvl="0" indent="0" algn="l" defTabSz="101882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a:ea typeface="+mn-ea"/>
                <a:cs typeface="+mn-cs"/>
              </a:rPr>
              <a:t>Schedule of VIS</a:t>
            </a:r>
          </a:p>
        </p:txBody>
      </p:sp>
      <p:grpSp>
        <p:nvGrpSpPr>
          <p:cNvPr id="17" name="Group 16">
            <a:extLst>
              <a:ext uri="{FF2B5EF4-FFF2-40B4-BE49-F238E27FC236}">
                <a16:creationId xmlns:a16="http://schemas.microsoft.com/office/drawing/2014/main" id="{46B88C02-E9AC-4585-AE24-40BE719E7031}"/>
              </a:ext>
            </a:extLst>
          </p:cNvPr>
          <p:cNvGrpSpPr/>
          <p:nvPr/>
        </p:nvGrpSpPr>
        <p:grpSpPr>
          <a:xfrm>
            <a:off x="5175594" y="1377284"/>
            <a:ext cx="4430178" cy="296491"/>
            <a:chOff x="429161" y="1377284"/>
            <a:chExt cx="4430933" cy="296491"/>
          </a:xfrm>
        </p:grpSpPr>
        <p:sp>
          <p:nvSpPr>
            <p:cNvPr id="18" name="TextBox 17">
              <a:extLst>
                <a:ext uri="{FF2B5EF4-FFF2-40B4-BE49-F238E27FC236}">
                  <a16:creationId xmlns:a16="http://schemas.microsoft.com/office/drawing/2014/main" id="{F21AFC40-F4AD-4CC1-82EB-B2E472500D13}"/>
                </a:ext>
              </a:extLst>
            </p:cNvPr>
            <p:cNvSpPr txBox="1"/>
            <p:nvPr/>
          </p:nvSpPr>
          <p:spPr>
            <a:xfrm>
              <a:off x="429161" y="1377284"/>
              <a:ext cx="4430933" cy="296491"/>
            </a:xfrm>
            <a:prstGeom prst="rect">
              <a:avLst/>
            </a:prstGeom>
            <a:noFill/>
          </p:spPr>
          <p:txBody>
            <a:bodyPr wrap="square" tIns="0" bIns="45720" rtlCol="0" anchor="b" anchorCtr="0">
              <a:noAutofit/>
            </a:bodyPr>
            <a:lstStyle/>
            <a:p>
              <a:pPr marL="0" marR="0" lvl="0" indent="0" algn="l" defTabSz="101882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a:ea typeface="+mn-ea"/>
                  <a:cs typeface="+mn-cs"/>
                </a:rPr>
                <a:t>Overview</a:t>
              </a:r>
            </a:p>
          </p:txBody>
        </p:sp>
        <p:cxnSp>
          <p:nvCxnSpPr>
            <p:cNvPr id="19" name="Straight Connector 18">
              <a:extLst>
                <a:ext uri="{FF2B5EF4-FFF2-40B4-BE49-F238E27FC236}">
                  <a16:creationId xmlns:a16="http://schemas.microsoft.com/office/drawing/2014/main" id="{0B527640-1CC4-449F-8251-B945F9971962}"/>
                </a:ext>
              </a:extLst>
            </p:cNvPr>
            <p:cNvCxnSpPr/>
            <p:nvPr/>
          </p:nvCxnSpPr>
          <p:spPr>
            <a:xfrm>
              <a:off x="429161" y="1673775"/>
              <a:ext cx="4430933"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5" name="Rectangle 14"/>
          <p:cNvSpPr/>
          <p:nvPr/>
        </p:nvSpPr>
        <p:spPr>
          <a:xfrm>
            <a:off x="429162" y="4404495"/>
            <a:ext cx="4430176" cy="1048875"/>
          </a:xfrm>
          <a:prstGeom prst="rect">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bject 3">
            <a:extLst>
              <a:ext uri="{FF2B5EF4-FFF2-40B4-BE49-F238E27FC236}">
                <a16:creationId xmlns:a16="http://schemas.microsoft.com/office/drawing/2014/main" id="{BFB36225-296C-9145-88E3-874ED09AD6A2}"/>
              </a:ext>
            </a:extLst>
          </p:cNvPr>
          <p:cNvSpPr/>
          <p:nvPr/>
        </p:nvSpPr>
        <p:spPr>
          <a:xfrm>
            <a:off x="0" y="0"/>
            <a:ext cx="10058400" cy="208915"/>
          </a:xfrm>
          <a:custGeom>
            <a:avLst/>
            <a:gdLst/>
            <a:ahLst/>
            <a:cxnLst/>
            <a:rect l="l" t="t" r="r" b="b"/>
            <a:pathLst>
              <a:path w="10058400" h="208915">
                <a:moveTo>
                  <a:pt x="10058400" y="0"/>
                </a:moveTo>
                <a:lnTo>
                  <a:pt x="0" y="0"/>
                </a:lnTo>
                <a:lnTo>
                  <a:pt x="0" y="208788"/>
                </a:lnTo>
                <a:lnTo>
                  <a:pt x="10058400" y="208788"/>
                </a:lnTo>
                <a:lnTo>
                  <a:pt x="10058400" y="0"/>
                </a:lnTo>
                <a:close/>
              </a:path>
            </a:pathLst>
          </a:custGeom>
          <a:solidFill>
            <a:srgbClr val="00487A"/>
          </a:solidFill>
        </p:spPr>
        <p:txBody>
          <a:bodyPr wrap="square" lIns="0" tIns="0" rIns="0" bIns="0" rtlCol="0"/>
          <a:lstStyle/>
          <a:p>
            <a:endParaRPr/>
          </a:p>
        </p:txBody>
      </p:sp>
      <p:sp>
        <p:nvSpPr>
          <p:cNvPr id="21" name="object 4">
            <a:extLst>
              <a:ext uri="{FF2B5EF4-FFF2-40B4-BE49-F238E27FC236}">
                <a16:creationId xmlns:a16="http://schemas.microsoft.com/office/drawing/2014/main" id="{23E90FF6-A3E5-C942-818E-AED80A37A9E2}"/>
              </a:ext>
            </a:extLst>
          </p:cNvPr>
          <p:cNvSpPr/>
          <p:nvPr/>
        </p:nvSpPr>
        <p:spPr>
          <a:xfrm>
            <a:off x="0" y="7566659"/>
            <a:ext cx="10057130" cy="205740"/>
          </a:xfrm>
          <a:custGeom>
            <a:avLst/>
            <a:gdLst/>
            <a:ahLst/>
            <a:cxnLst/>
            <a:rect l="l" t="t" r="r" b="b"/>
            <a:pathLst>
              <a:path w="10057130" h="205740">
                <a:moveTo>
                  <a:pt x="10056876" y="205737"/>
                </a:moveTo>
                <a:lnTo>
                  <a:pt x="10056876" y="0"/>
                </a:lnTo>
                <a:lnTo>
                  <a:pt x="0" y="0"/>
                </a:lnTo>
                <a:lnTo>
                  <a:pt x="0" y="205737"/>
                </a:lnTo>
                <a:lnTo>
                  <a:pt x="10056876" y="205737"/>
                </a:lnTo>
                <a:close/>
              </a:path>
            </a:pathLst>
          </a:custGeom>
          <a:solidFill>
            <a:srgbClr val="00487A"/>
          </a:solidFill>
        </p:spPr>
        <p:txBody>
          <a:bodyPr wrap="square" lIns="0" tIns="0" rIns="0" bIns="0" rtlCol="0"/>
          <a:lstStyle/>
          <a:p>
            <a:endParaRPr/>
          </a:p>
        </p:txBody>
      </p:sp>
    </p:spTree>
    <p:extLst>
      <p:ext uri="{BB962C8B-B14F-4D97-AF65-F5344CB8AC3E}">
        <p14:creationId xmlns:p14="http://schemas.microsoft.com/office/powerpoint/2010/main" val="9026223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p:txBody>
          <a:bodyPr/>
          <a:lstStyle/>
          <a:p>
            <a:r>
              <a:rPr lang="en-US" dirty="0"/>
              <a:t>Value Investing Opportunities at UA</a:t>
            </a:r>
          </a:p>
        </p:txBody>
      </p:sp>
      <p:sp>
        <p:nvSpPr>
          <p:cNvPr id="3" name="object 3">
            <a:extLst>
              <a:ext uri="{FF2B5EF4-FFF2-40B4-BE49-F238E27FC236}">
                <a16:creationId xmlns:a16="http://schemas.microsoft.com/office/drawing/2014/main" id="{4564BFE5-B9E4-414D-8246-59DFE80A0250}"/>
              </a:ext>
            </a:extLst>
          </p:cNvPr>
          <p:cNvSpPr/>
          <p:nvPr/>
        </p:nvSpPr>
        <p:spPr>
          <a:xfrm>
            <a:off x="0" y="0"/>
            <a:ext cx="10058400" cy="208915"/>
          </a:xfrm>
          <a:custGeom>
            <a:avLst/>
            <a:gdLst/>
            <a:ahLst/>
            <a:cxnLst/>
            <a:rect l="l" t="t" r="r" b="b"/>
            <a:pathLst>
              <a:path w="10058400" h="208915">
                <a:moveTo>
                  <a:pt x="10058400" y="0"/>
                </a:moveTo>
                <a:lnTo>
                  <a:pt x="0" y="0"/>
                </a:lnTo>
                <a:lnTo>
                  <a:pt x="0" y="208788"/>
                </a:lnTo>
                <a:lnTo>
                  <a:pt x="10058400" y="208788"/>
                </a:lnTo>
                <a:lnTo>
                  <a:pt x="10058400" y="0"/>
                </a:lnTo>
                <a:close/>
              </a:path>
            </a:pathLst>
          </a:custGeom>
          <a:solidFill>
            <a:srgbClr val="00487A"/>
          </a:solidFill>
        </p:spPr>
        <p:txBody>
          <a:bodyPr wrap="square" lIns="0" tIns="0" rIns="0" bIns="0" rtlCol="0"/>
          <a:lstStyle/>
          <a:p>
            <a:endParaRPr/>
          </a:p>
        </p:txBody>
      </p:sp>
      <p:sp>
        <p:nvSpPr>
          <p:cNvPr id="4" name="object 4">
            <a:extLst>
              <a:ext uri="{FF2B5EF4-FFF2-40B4-BE49-F238E27FC236}">
                <a16:creationId xmlns:a16="http://schemas.microsoft.com/office/drawing/2014/main" id="{E19A2CAE-4D81-6544-98FE-8A57CB3AB1B6}"/>
              </a:ext>
            </a:extLst>
          </p:cNvPr>
          <p:cNvSpPr/>
          <p:nvPr/>
        </p:nvSpPr>
        <p:spPr>
          <a:xfrm>
            <a:off x="0" y="7566659"/>
            <a:ext cx="10057130" cy="205740"/>
          </a:xfrm>
          <a:custGeom>
            <a:avLst/>
            <a:gdLst/>
            <a:ahLst/>
            <a:cxnLst/>
            <a:rect l="l" t="t" r="r" b="b"/>
            <a:pathLst>
              <a:path w="10057130" h="205740">
                <a:moveTo>
                  <a:pt x="10056876" y="205737"/>
                </a:moveTo>
                <a:lnTo>
                  <a:pt x="10056876" y="0"/>
                </a:lnTo>
                <a:lnTo>
                  <a:pt x="0" y="0"/>
                </a:lnTo>
                <a:lnTo>
                  <a:pt x="0" y="205737"/>
                </a:lnTo>
                <a:lnTo>
                  <a:pt x="10056876" y="205737"/>
                </a:lnTo>
                <a:close/>
              </a:path>
            </a:pathLst>
          </a:custGeom>
          <a:solidFill>
            <a:srgbClr val="00487A"/>
          </a:solidFill>
        </p:spPr>
        <p:txBody>
          <a:bodyPr wrap="square" lIns="0" tIns="0" rIns="0" bIns="0" rtlCol="0"/>
          <a:lstStyle/>
          <a:p>
            <a:endParaRPr/>
          </a:p>
        </p:txBody>
      </p:sp>
    </p:spTree>
    <p:extLst>
      <p:ext uri="{BB962C8B-B14F-4D97-AF65-F5344CB8AC3E}">
        <p14:creationId xmlns:p14="http://schemas.microsoft.com/office/powerpoint/2010/main" val="19431067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0058400" cy="77724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0"/>
            <a:ext cx="10058400" cy="208915"/>
          </a:xfrm>
          <a:custGeom>
            <a:avLst/>
            <a:gdLst/>
            <a:ahLst/>
            <a:cxnLst/>
            <a:rect l="l" t="t" r="r" b="b"/>
            <a:pathLst>
              <a:path w="10058400" h="208915">
                <a:moveTo>
                  <a:pt x="10058400" y="208788"/>
                </a:moveTo>
                <a:lnTo>
                  <a:pt x="0" y="208788"/>
                </a:lnTo>
                <a:lnTo>
                  <a:pt x="0" y="0"/>
                </a:lnTo>
                <a:lnTo>
                  <a:pt x="10058400" y="0"/>
                </a:lnTo>
                <a:lnTo>
                  <a:pt x="10058400" y="208788"/>
                </a:lnTo>
                <a:close/>
              </a:path>
            </a:pathLst>
          </a:custGeom>
          <a:solidFill>
            <a:srgbClr val="004879"/>
          </a:solidFill>
        </p:spPr>
        <p:txBody>
          <a:bodyPr wrap="square" lIns="0" tIns="0" rIns="0" bIns="0" rtlCol="0"/>
          <a:lstStyle/>
          <a:p>
            <a:endParaRPr/>
          </a:p>
        </p:txBody>
      </p:sp>
      <p:sp>
        <p:nvSpPr>
          <p:cNvPr id="4" name="object 4"/>
          <p:cNvSpPr/>
          <p:nvPr/>
        </p:nvSpPr>
        <p:spPr>
          <a:xfrm>
            <a:off x="0" y="7568184"/>
            <a:ext cx="10057130" cy="204470"/>
          </a:xfrm>
          <a:custGeom>
            <a:avLst/>
            <a:gdLst/>
            <a:ahLst/>
            <a:cxnLst/>
            <a:rect l="l" t="t" r="r" b="b"/>
            <a:pathLst>
              <a:path w="10057130" h="204470">
                <a:moveTo>
                  <a:pt x="10056875" y="204216"/>
                </a:moveTo>
                <a:lnTo>
                  <a:pt x="0" y="204216"/>
                </a:lnTo>
                <a:lnTo>
                  <a:pt x="0" y="0"/>
                </a:lnTo>
                <a:lnTo>
                  <a:pt x="10056875" y="0"/>
                </a:lnTo>
                <a:lnTo>
                  <a:pt x="10056875" y="204216"/>
                </a:lnTo>
                <a:close/>
              </a:path>
            </a:pathLst>
          </a:custGeom>
          <a:solidFill>
            <a:srgbClr val="004879"/>
          </a:solidFill>
        </p:spPr>
        <p:txBody>
          <a:bodyPr wrap="square" lIns="0" tIns="0" rIns="0" bIns="0" rtlCol="0"/>
          <a:lstStyle/>
          <a:p>
            <a:endParaRPr/>
          </a:p>
        </p:txBody>
      </p:sp>
      <p:sp>
        <p:nvSpPr>
          <p:cNvPr id="5" name="object 5"/>
          <p:cNvSpPr txBox="1">
            <a:spLocks noGrp="1"/>
          </p:cNvSpPr>
          <p:nvPr>
            <p:ph type="title"/>
          </p:nvPr>
        </p:nvSpPr>
        <p:spPr>
          <a:xfrm>
            <a:off x="522203" y="371319"/>
            <a:ext cx="5980430" cy="360680"/>
          </a:xfrm>
          <a:prstGeom prst="rect">
            <a:avLst/>
          </a:prstGeom>
        </p:spPr>
        <p:txBody>
          <a:bodyPr vert="horz" wrap="square" lIns="0" tIns="12065" rIns="0" bIns="0" rtlCol="0">
            <a:spAutoFit/>
          </a:bodyPr>
          <a:lstStyle/>
          <a:p>
            <a:pPr marL="12700">
              <a:lnSpc>
                <a:spcPct val="100000"/>
              </a:lnSpc>
              <a:spcBef>
                <a:spcPts val="95"/>
              </a:spcBef>
            </a:pPr>
            <a:r>
              <a:rPr spc="-5" dirty="0"/>
              <a:t>Culverhouse Investment Management</a:t>
            </a:r>
            <a:r>
              <a:rPr spc="55" dirty="0"/>
              <a:t> </a:t>
            </a:r>
            <a:r>
              <a:rPr spc="-5" dirty="0"/>
              <a:t>Group</a:t>
            </a:r>
          </a:p>
        </p:txBody>
      </p:sp>
      <p:sp>
        <p:nvSpPr>
          <p:cNvPr id="6" name="object 6"/>
          <p:cNvSpPr txBox="1"/>
          <p:nvPr/>
        </p:nvSpPr>
        <p:spPr>
          <a:xfrm>
            <a:off x="449093" y="945962"/>
            <a:ext cx="8822690" cy="5260340"/>
          </a:xfrm>
          <a:prstGeom prst="rect">
            <a:avLst/>
          </a:prstGeom>
        </p:spPr>
        <p:txBody>
          <a:bodyPr vert="horz" wrap="square" lIns="0" tIns="153035" rIns="0" bIns="0" rtlCol="0">
            <a:spAutoFit/>
          </a:bodyPr>
          <a:lstStyle/>
          <a:p>
            <a:pPr marL="12700">
              <a:lnSpc>
                <a:spcPct val="100000"/>
              </a:lnSpc>
              <a:spcBef>
                <a:spcPts val="1205"/>
              </a:spcBef>
            </a:pPr>
            <a:r>
              <a:rPr sz="2000" b="1" spc="-5" dirty="0">
                <a:latin typeface="Arial"/>
                <a:cs typeface="Arial"/>
              </a:rPr>
              <a:t>Basic</a:t>
            </a:r>
            <a:r>
              <a:rPr sz="2000" b="1" spc="-15" dirty="0">
                <a:latin typeface="Arial"/>
                <a:cs typeface="Arial"/>
              </a:rPr>
              <a:t> </a:t>
            </a:r>
            <a:r>
              <a:rPr sz="2000" b="1" spc="-5" dirty="0">
                <a:latin typeface="Arial"/>
                <a:cs typeface="Arial"/>
              </a:rPr>
              <a:t>Information</a:t>
            </a:r>
            <a:endParaRPr sz="2000" dirty="0">
              <a:latin typeface="Arial"/>
              <a:cs typeface="Arial"/>
            </a:endParaRPr>
          </a:p>
          <a:p>
            <a:pPr marL="228600" indent="-153035">
              <a:lnSpc>
                <a:spcPct val="100000"/>
              </a:lnSpc>
              <a:spcBef>
                <a:spcPts val="995"/>
              </a:spcBef>
              <a:buFont typeface="Arial"/>
              <a:buChar char="•"/>
              <a:tabLst>
                <a:tab pos="229235" algn="l"/>
              </a:tabLst>
            </a:pPr>
            <a:r>
              <a:rPr sz="1800" b="1" spc="-5" dirty="0">
                <a:latin typeface="Arial"/>
                <a:cs typeface="Arial"/>
              </a:rPr>
              <a:t>CIMG </a:t>
            </a:r>
            <a:r>
              <a:rPr sz="1800" b="1" spc="5" dirty="0">
                <a:latin typeface="Arial"/>
                <a:cs typeface="Arial"/>
              </a:rPr>
              <a:t>was </a:t>
            </a:r>
            <a:r>
              <a:rPr sz="1800" b="1" spc="-5" dirty="0">
                <a:latin typeface="Arial"/>
                <a:cs typeface="Arial"/>
              </a:rPr>
              <a:t>founded </a:t>
            </a:r>
            <a:r>
              <a:rPr sz="1800" b="1" dirty="0">
                <a:latin typeface="Arial"/>
                <a:cs typeface="Arial"/>
              </a:rPr>
              <a:t>in </a:t>
            </a:r>
            <a:r>
              <a:rPr sz="1800" b="1" spc="-10" dirty="0">
                <a:latin typeface="Arial"/>
                <a:cs typeface="Arial"/>
              </a:rPr>
              <a:t>2009 </a:t>
            </a:r>
            <a:r>
              <a:rPr sz="1800" b="1" spc="-5" dirty="0">
                <a:latin typeface="Arial"/>
                <a:cs typeface="Arial"/>
              </a:rPr>
              <a:t>by </a:t>
            </a:r>
            <a:r>
              <a:rPr sz="1800" b="1" dirty="0">
                <a:latin typeface="Arial"/>
                <a:cs typeface="Arial"/>
              </a:rPr>
              <a:t>four </a:t>
            </a:r>
            <a:r>
              <a:rPr sz="1800" b="1" spc="-5" dirty="0">
                <a:latin typeface="Arial"/>
                <a:cs typeface="Arial"/>
              </a:rPr>
              <a:t>BHP</a:t>
            </a:r>
            <a:r>
              <a:rPr sz="1800" b="1" spc="-70" dirty="0">
                <a:latin typeface="Arial"/>
                <a:cs typeface="Arial"/>
              </a:rPr>
              <a:t> </a:t>
            </a:r>
            <a:r>
              <a:rPr sz="1800" b="1" spc="-5" dirty="0">
                <a:latin typeface="Arial"/>
                <a:cs typeface="Arial"/>
              </a:rPr>
              <a:t>members</a:t>
            </a:r>
            <a:endParaRPr sz="1800" dirty="0">
              <a:latin typeface="Arial"/>
              <a:cs typeface="Arial"/>
            </a:endParaRPr>
          </a:p>
          <a:p>
            <a:pPr marL="484505" marR="504825" lvl="1" indent="-204470">
              <a:lnSpc>
                <a:spcPct val="100000"/>
              </a:lnSpc>
              <a:spcBef>
                <a:spcPts val="430"/>
              </a:spcBef>
              <a:buSzPct val="69444"/>
              <a:buChar char="►"/>
              <a:tabLst>
                <a:tab pos="485140" algn="l"/>
              </a:tabLst>
            </a:pPr>
            <a:r>
              <a:rPr sz="1800" spc="-10" dirty="0">
                <a:latin typeface="Arial"/>
                <a:cs typeface="Arial"/>
              </a:rPr>
              <a:t>Founding </a:t>
            </a:r>
            <a:r>
              <a:rPr sz="1800" spc="-5" dirty="0">
                <a:latin typeface="Arial"/>
                <a:cs typeface="Arial"/>
              </a:rPr>
              <a:t>members </a:t>
            </a:r>
            <a:r>
              <a:rPr sz="1800" spc="-20" dirty="0">
                <a:latin typeface="Arial"/>
                <a:cs typeface="Arial"/>
              </a:rPr>
              <a:t>were </a:t>
            </a:r>
            <a:r>
              <a:rPr sz="1800" spc="-5" dirty="0">
                <a:latin typeface="Arial"/>
                <a:cs typeface="Arial"/>
              </a:rPr>
              <a:t>Rodrigo Flores, Brad Green, Caitlin Sims, and Scott  Peters</a:t>
            </a:r>
            <a:endParaRPr sz="1800" dirty="0">
              <a:latin typeface="Arial"/>
              <a:cs typeface="Arial"/>
            </a:endParaRPr>
          </a:p>
          <a:p>
            <a:pPr marL="484505" lvl="1" indent="-204470">
              <a:lnSpc>
                <a:spcPct val="100000"/>
              </a:lnSpc>
              <a:spcBef>
                <a:spcPts val="430"/>
              </a:spcBef>
              <a:buSzPct val="69444"/>
              <a:buChar char="►"/>
              <a:tabLst>
                <a:tab pos="485140" algn="l"/>
              </a:tabLst>
            </a:pPr>
            <a:r>
              <a:rPr sz="1800" spc="-5" dirty="0">
                <a:latin typeface="Arial"/>
                <a:cs typeface="Arial"/>
              </a:rPr>
              <a:t>Initial capital </a:t>
            </a:r>
            <a:r>
              <a:rPr sz="1800" spc="-20" dirty="0">
                <a:latin typeface="Arial"/>
                <a:cs typeface="Arial"/>
              </a:rPr>
              <a:t>was </a:t>
            </a:r>
            <a:r>
              <a:rPr sz="1800" spc="-5" dirty="0">
                <a:latin typeface="Arial"/>
                <a:cs typeface="Arial"/>
              </a:rPr>
              <a:t>donated </a:t>
            </a:r>
            <a:r>
              <a:rPr sz="1800" spc="-10" dirty="0">
                <a:latin typeface="Arial"/>
                <a:cs typeface="Arial"/>
              </a:rPr>
              <a:t>by </a:t>
            </a:r>
            <a:r>
              <a:rPr sz="1800" spc="-5" dirty="0">
                <a:latin typeface="Arial"/>
                <a:cs typeface="Arial"/>
              </a:rPr>
              <a:t>Culverhouse </a:t>
            </a:r>
            <a:r>
              <a:rPr sz="1800" spc="-10" dirty="0">
                <a:latin typeface="Arial"/>
                <a:cs typeface="Arial"/>
              </a:rPr>
              <a:t>alumni </a:t>
            </a:r>
            <a:r>
              <a:rPr sz="1800" spc="-5" dirty="0">
                <a:latin typeface="Arial"/>
                <a:cs typeface="Arial"/>
              </a:rPr>
              <a:t>in the </a:t>
            </a:r>
            <a:r>
              <a:rPr sz="1800" spc="-10" dirty="0">
                <a:latin typeface="Arial"/>
                <a:cs typeface="Arial"/>
              </a:rPr>
              <a:t>amount of</a:t>
            </a:r>
            <a:r>
              <a:rPr sz="1800" spc="229" dirty="0">
                <a:latin typeface="Arial"/>
                <a:cs typeface="Arial"/>
              </a:rPr>
              <a:t> </a:t>
            </a:r>
            <a:r>
              <a:rPr sz="1800" spc="-10" dirty="0">
                <a:latin typeface="Arial"/>
                <a:cs typeface="Arial"/>
              </a:rPr>
              <a:t>$315,000</a:t>
            </a:r>
            <a:endParaRPr sz="1800" dirty="0">
              <a:latin typeface="Arial"/>
              <a:cs typeface="Arial"/>
            </a:endParaRPr>
          </a:p>
          <a:p>
            <a:pPr marL="228600" indent="-153035">
              <a:lnSpc>
                <a:spcPct val="100000"/>
              </a:lnSpc>
              <a:spcBef>
                <a:spcPts val="434"/>
              </a:spcBef>
              <a:buFont typeface="Arial"/>
              <a:buChar char="•"/>
              <a:tabLst>
                <a:tab pos="229235" algn="l"/>
              </a:tabLst>
            </a:pPr>
            <a:r>
              <a:rPr sz="1800" b="1" spc="-5" dirty="0">
                <a:latin typeface="Arial"/>
                <a:cs typeface="Arial"/>
              </a:rPr>
              <a:t>Current portfolio </a:t>
            </a:r>
            <a:r>
              <a:rPr sz="1800" b="1" dirty="0">
                <a:latin typeface="Arial"/>
                <a:cs typeface="Arial"/>
              </a:rPr>
              <a:t>is worth </a:t>
            </a:r>
            <a:r>
              <a:rPr sz="1800" b="1" spc="-5" dirty="0">
                <a:latin typeface="Arial"/>
                <a:cs typeface="Arial"/>
              </a:rPr>
              <a:t>more than </a:t>
            </a:r>
            <a:r>
              <a:rPr sz="1800" b="1" spc="-10" dirty="0">
                <a:latin typeface="Arial"/>
                <a:cs typeface="Arial"/>
              </a:rPr>
              <a:t>$1,</a:t>
            </a:r>
            <a:r>
              <a:rPr lang="en-US" sz="1800" b="1" spc="-10" dirty="0">
                <a:latin typeface="Arial"/>
                <a:cs typeface="Arial"/>
              </a:rPr>
              <a:t>6</a:t>
            </a:r>
            <a:r>
              <a:rPr sz="1800" b="1" spc="-10" dirty="0">
                <a:latin typeface="Arial"/>
                <a:cs typeface="Arial"/>
              </a:rPr>
              <a:t>00,000 </a:t>
            </a:r>
            <a:r>
              <a:rPr sz="1800" b="1" spc="-5" dirty="0">
                <a:latin typeface="Arial"/>
                <a:cs typeface="Arial"/>
              </a:rPr>
              <a:t>managed by ~</a:t>
            </a:r>
            <a:r>
              <a:rPr lang="en-US" sz="1800" b="1" spc="-5" dirty="0">
                <a:latin typeface="Arial"/>
                <a:cs typeface="Arial"/>
              </a:rPr>
              <a:t>6</a:t>
            </a:r>
            <a:r>
              <a:rPr sz="1800" b="1" spc="-5" dirty="0">
                <a:latin typeface="Arial"/>
                <a:cs typeface="Arial"/>
              </a:rPr>
              <a:t>0</a:t>
            </a:r>
            <a:r>
              <a:rPr sz="1800" b="1" spc="45" dirty="0">
                <a:latin typeface="Arial"/>
                <a:cs typeface="Arial"/>
              </a:rPr>
              <a:t> </a:t>
            </a:r>
            <a:r>
              <a:rPr sz="1800" b="1" spc="-5" dirty="0">
                <a:latin typeface="Arial"/>
                <a:cs typeface="Arial"/>
              </a:rPr>
              <a:t>members</a:t>
            </a:r>
            <a:endParaRPr sz="1800" dirty="0">
              <a:latin typeface="Arial"/>
              <a:cs typeface="Arial"/>
            </a:endParaRPr>
          </a:p>
          <a:p>
            <a:pPr marL="484505" lvl="1" indent="-204470">
              <a:lnSpc>
                <a:spcPct val="100000"/>
              </a:lnSpc>
              <a:spcBef>
                <a:spcPts val="430"/>
              </a:spcBef>
              <a:buSzPct val="69444"/>
              <a:buChar char="►"/>
              <a:tabLst>
                <a:tab pos="485140" algn="l"/>
              </a:tabLst>
            </a:pPr>
            <a:r>
              <a:rPr sz="1800" spc="-10" dirty="0">
                <a:latin typeface="Arial"/>
                <a:cs typeface="Arial"/>
              </a:rPr>
              <a:t>Long-only (no </a:t>
            </a:r>
            <a:r>
              <a:rPr sz="1800" spc="-5" dirty="0">
                <a:latin typeface="Arial"/>
                <a:cs typeface="Arial"/>
              </a:rPr>
              <a:t>shorting</a:t>
            </a:r>
            <a:r>
              <a:rPr sz="1800" spc="70" dirty="0">
                <a:latin typeface="Arial"/>
                <a:cs typeface="Arial"/>
              </a:rPr>
              <a:t> </a:t>
            </a:r>
            <a:r>
              <a:rPr sz="1800" spc="-5" dirty="0">
                <a:latin typeface="Arial"/>
                <a:cs typeface="Arial"/>
              </a:rPr>
              <a:t>stocks)</a:t>
            </a:r>
            <a:endParaRPr sz="1800" dirty="0">
              <a:latin typeface="Arial"/>
              <a:cs typeface="Arial"/>
            </a:endParaRPr>
          </a:p>
          <a:p>
            <a:pPr marL="484505" lvl="1" indent="-204470">
              <a:lnSpc>
                <a:spcPct val="100000"/>
              </a:lnSpc>
              <a:spcBef>
                <a:spcPts val="434"/>
              </a:spcBef>
              <a:buSzPct val="69444"/>
              <a:buChar char="►"/>
              <a:tabLst>
                <a:tab pos="485140" algn="l"/>
              </a:tabLst>
            </a:pPr>
            <a:r>
              <a:rPr sz="1800" spc="-10" dirty="0">
                <a:latin typeface="Arial"/>
                <a:cs typeface="Arial"/>
              </a:rPr>
              <a:t>Equity-only </a:t>
            </a:r>
            <a:r>
              <a:rPr sz="1800" spc="-5" dirty="0">
                <a:latin typeface="Arial"/>
                <a:cs typeface="Arial"/>
              </a:rPr>
              <a:t>(no </a:t>
            </a:r>
            <a:r>
              <a:rPr sz="1800" spc="-10" dirty="0">
                <a:latin typeface="Arial"/>
                <a:cs typeface="Arial"/>
              </a:rPr>
              <a:t>trading </a:t>
            </a:r>
            <a:r>
              <a:rPr sz="1800" spc="-5" dirty="0">
                <a:latin typeface="Arial"/>
                <a:cs typeface="Arial"/>
              </a:rPr>
              <a:t>in debt, currencies, derivatives,</a:t>
            </a:r>
            <a:r>
              <a:rPr sz="1800" spc="110" dirty="0">
                <a:latin typeface="Arial"/>
                <a:cs typeface="Arial"/>
              </a:rPr>
              <a:t> </a:t>
            </a:r>
            <a:r>
              <a:rPr sz="1800" dirty="0">
                <a:latin typeface="Arial"/>
                <a:cs typeface="Arial"/>
              </a:rPr>
              <a:t>etc…)</a:t>
            </a:r>
          </a:p>
          <a:p>
            <a:pPr marL="484505" lvl="1" indent="-204470">
              <a:lnSpc>
                <a:spcPct val="100000"/>
              </a:lnSpc>
              <a:spcBef>
                <a:spcPts val="430"/>
              </a:spcBef>
              <a:buSzPct val="69444"/>
              <a:buChar char="►"/>
              <a:tabLst>
                <a:tab pos="485140" algn="l"/>
              </a:tabLst>
            </a:pPr>
            <a:r>
              <a:rPr sz="1800" spc="-20" dirty="0">
                <a:latin typeface="Arial"/>
                <a:cs typeface="Arial"/>
              </a:rPr>
              <a:t>Value-oriented </a:t>
            </a:r>
            <a:r>
              <a:rPr sz="1800" spc="-5" dirty="0">
                <a:latin typeface="Arial"/>
                <a:cs typeface="Arial"/>
              </a:rPr>
              <a:t>(avoid momentum </a:t>
            </a:r>
            <a:r>
              <a:rPr sz="1800" spc="-10" dirty="0">
                <a:latin typeface="Arial"/>
                <a:cs typeface="Arial"/>
              </a:rPr>
              <a:t>or high growth </a:t>
            </a:r>
            <a:r>
              <a:rPr sz="1800" dirty="0">
                <a:latin typeface="Arial"/>
                <a:cs typeface="Arial"/>
              </a:rPr>
              <a:t>stocks </a:t>
            </a:r>
            <a:r>
              <a:rPr sz="1800" spc="-10" dirty="0">
                <a:latin typeface="Arial"/>
                <a:cs typeface="Arial"/>
              </a:rPr>
              <a:t>e.g.</a:t>
            </a:r>
            <a:r>
              <a:rPr sz="1800" spc="150" dirty="0">
                <a:latin typeface="Arial"/>
                <a:cs typeface="Arial"/>
              </a:rPr>
              <a:t> </a:t>
            </a:r>
            <a:r>
              <a:rPr sz="1800" dirty="0">
                <a:latin typeface="Arial"/>
                <a:cs typeface="Arial"/>
              </a:rPr>
              <a:t>TSLA)</a:t>
            </a:r>
          </a:p>
          <a:p>
            <a:pPr marL="228600" indent="-153035">
              <a:lnSpc>
                <a:spcPct val="100000"/>
              </a:lnSpc>
              <a:spcBef>
                <a:spcPts val="430"/>
              </a:spcBef>
              <a:buFont typeface="Arial"/>
              <a:buChar char="•"/>
              <a:tabLst>
                <a:tab pos="229235" algn="l"/>
              </a:tabLst>
            </a:pPr>
            <a:r>
              <a:rPr sz="1800" b="1" spc="-5" dirty="0">
                <a:latin typeface="Arial"/>
                <a:cs typeface="Arial"/>
              </a:rPr>
              <a:t>CIMG </a:t>
            </a:r>
            <a:r>
              <a:rPr sz="1800" b="1" spc="-10" dirty="0">
                <a:latin typeface="Arial"/>
                <a:cs typeface="Arial"/>
              </a:rPr>
              <a:t>has an Advisory </a:t>
            </a:r>
            <a:r>
              <a:rPr sz="1800" b="1" spc="-5" dirty="0">
                <a:latin typeface="Arial"/>
                <a:cs typeface="Arial"/>
              </a:rPr>
              <a:t>Board of professional</a:t>
            </a:r>
            <a:r>
              <a:rPr sz="1800" b="1" spc="15" dirty="0">
                <a:latin typeface="Arial"/>
                <a:cs typeface="Arial"/>
              </a:rPr>
              <a:t> </a:t>
            </a:r>
            <a:r>
              <a:rPr sz="1800" b="1" spc="-10" dirty="0">
                <a:latin typeface="Arial"/>
                <a:cs typeface="Arial"/>
              </a:rPr>
              <a:t>investors</a:t>
            </a:r>
            <a:endParaRPr sz="1800" dirty="0">
              <a:latin typeface="Arial"/>
              <a:cs typeface="Arial"/>
            </a:endParaRPr>
          </a:p>
          <a:p>
            <a:pPr marL="484505" marR="391160" lvl="1" indent="-204470">
              <a:lnSpc>
                <a:spcPct val="100000"/>
              </a:lnSpc>
              <a:spcBef>
                <a:spcPts val="434"/>
              </a:spcBef>
              <a:buSzPct val="69444"/>
              <a:buChar char="►"/>
              <a:tabLst>
                <a:tab pos="485140" algn="l"/>
              </a:tabLst>
            </a:pPr>
            <a:r>
              <a:rPr sz="1800" spc="-5" dirty="0">
                <a:latin typeface="Arial"/>
                <a:cs typeface="Arial"/>
              </a:rPr>
              <a:t>Our Advisory Board visits </a:t>
            </a:r>
            <a:r>
              <a:rPr sz="1800" spc="-15" dirty="0">
                <a:latin typeface="Arial"/>
                <a:cs typeface="Arial"/>
              </a:rPr>
              <a:t>Tuscaloosa </a:t>
            </a:r>
            <a:r>
              <a:rPr sz="1800" spc="-5" dirty="0">
                <a:latin typeface="Arial"/>
                <a:cs typeface="Arial"/>
              </a:rPr>
              <a:t>once per semester </a:t>
            </a:r>
            <a:r>
              <a:rPr sz="1800" dirty="0">
                <a:latin typeface="Arial"/>
                <a:cs typeface="Arial"/>
              </a:rPr>
              <a:t>to </a:t>
            </a:r>
            <a:r>
              <a:rPr sz="1800" spc="-10" dirty="0">
                <a:latin typeface="Arial"/>
                <a:cs typeface="Arial"/>
              </a:rPr>
              <a:t>get </a:t>
            </a:r>
            <a:r>
              <a:rPr sz="1800" spc="-5" dirty="0">
                <a:latin typeface="Arial"/>
                <a:cs typeface="Arial"/>
              </a:rPr>
              <a:t>updates </a:t>
            </a:r>
            <a:r>
              <a:rPr sz="1800" spc="-10" dirty="0">
                <a:latin typeface="Arial"/>
                <a:cs typeface="Arial"/>
              </a:rPr>
              <a:t>on </a:t>
            </a:r>
            <a:r>
              <a:rPr sz="1800" dirty="0">
                <a:latin typeface="Arial"/>
                <a:cs typeface="Arial"/>
              </a:rPr>
              <a:t>the  </a:t>
            </a:r>
            <a:r>
              <a:rPr sz="1800" spc="-10" dirty="0">
                <a:latin typeface="Arial"/>
                <a:cs typeface="Arial"/>
              </a:rPr>
              <a:t>group </a:t>
            </a:r>
            <a:r>
              <a:rPr sz="1800" spc="-5" dirty="0">
                <a:latin typeface="Arial"/>
                <a:cs typeface="Arial"/>
              </a:rPr>
              <a:t>and give </a:t>
            </a:r>
            <a:r>
              <a:rPr sz="1800" spc="-10" dirty="0">
                <a:latin typeface="Arial"/>
                <a:cs typeface="Arial"/>
              </a:rPr>
              <a:t>feedback on </a:t>
            </a:r>
            <a:r>
              <a:rPr sz="1800" spc="-5" dirty="0">
                <a:latin typeface="Arial"/>
                <a:cs typeface="Arial"/>
              </a:rPr>
              <a:t>our investment</a:t>
            </a:r>
            <a:r>
              <a:rPr sz="1800" spc="120" dirty="0">
                <a:latin typeface="Arial"/>
                <a:cs typeface="Arial"/>
              </a:rPr>
              <a:t> </a:t>
            </a:r>
            <a:r>
              <a:rPr sz="1800" spc="-10" dirty="0">
                <a:latin typeface="Arial"/>
                <a:cs typeface="Arial"/>
              </a:rPr>
              <a:t>ideas</a:t>
            </a:r>
            <a:endParaRPr sz="1800" dirty="0">
              <a:latin typeface="Arial"/>
              <a:cs typeface="Arial"/>
            </a:endParaRPr>
          </a:p>
          <a:p>
            <a:pPr marL="229235" indent="-153670">
              <a:lnSpc>
                <a:spcPct val="100000"/>
              </a:lnSpc>
              <a:spcBef>
                <a:spcPts val="430"/>
              </a:spcBef>
              <a:buChar char="•"/>
              <a:tabLst>
                <a:tab pos="229870" algn="l"/>
              </a:tabLst>
            </a:pPr>
            <a:r>
              <a:rPr sz="1800" spc="-5" dirty="0">
                <a:latin typeface="Arial"/>
                <a:cs typeface="Arial"/>
              </a:rPr>
              <a:t>Members are taught </a:t>
            </a:r>
            <a:r>
              <a:rPr sz="1800" spc="-10" dirty="0">
                <a:latin typeface="Arial"/>
                <a:cs typeface="Arial"/>
              </a:rPr>
              <a:t>and </a:t>
            </a:r>
            <a:r>
              <a:rPr sz="1800" spc="-5" dirty="0">
                <a:latin typeface="Arial"/>
                <a:cs typeface="Arial"/>
              </a:rPr>
              <a:t>practice </a:t>
            </a:r>
            <a:r>
              <a:rPr sz="1800" dirty="0">
                <a:latin typeface="Arial"/>
                <a:cs typeface="Arial"/>
              </a:rPr>
              <a:t>a </a:t>
            </a:r>
            <a:r>
              <a:rPr sz="1800" spc="-5" dirty="0">
                <a:latin typeface="Arial"/>
                <a:cs typeface="Arial"/>
              </a:rPr>
              <a:t>variety </a:t>
            </a:r>
            <a:r>
              <a:rPr sz="1800" spc="-10" dirty="0">
                <a:latin typeface="Arial"/>
                <a:cs typeface="Arial"/>
              </a:rPr>
              <a:t>of </a:t>
            </a:r>
            <a:r>
              <a:rPr sz="1800" b="1" spc="-10" dirty="0">
                <a:latin typeface="Arial"/>
                <a:cs typeface="Arial"/>
              </a:rPr>
              <a:t>quantitative and qualitative</a:t>
            </a:r>
            <a:r>
              <a:rPr sz="1800" b="1" spc="210" dirty="0">
                <a:latin typeface="Arial"/>
                <a:cs typeface="Arial"/>
              </a:rPr>
              <a:t> </a:t>
            </a:r>
            <a:r>
              <a:rPr sz="1800" b="1" spc="-5" dirty="0">
                <a:latin typeface="Arial"/>
                <a:cs typeface="Arial"/>
              </a:rPr>
              <a:t>analysis</a:t>
            </a:r>
            <a:endParaRPr sz="1800" dirty="0">
              <a:latin typeface="Arial"/>
              <a:cs typeface="Arial"/>
            </a:endParaRPr>
          </a:p>
          <a:p>
            <a:pPr marL="228600">
              <a:lnSpc>
                <a:spcPct val="100000"/>
              </a:lnSpc>
            </a:pPr>
            <a:r>
              <a:rPr sz="1800" spc="-10" dirty="0">
                <a:latin typeface="Arial"/>
                <a:cs typeface="Arial"/>
              </a:rPr>
              <a:t>techniques </a:t>
            </a:r>
            <a:r>
              <a:rPr sz="1800" dirty="0">
                <a:latin typeface="Arial"/>
                <a:cs typeface="Arial"/>
              </a:rPr>
              <a:t>to </a:t>
            </a:r>
            <a:r>
              <a:rPr sz="1800" spc="-5" dirty="0">
                <a:latin typeface="Arial"/>
                <a:cs typeface="Arial"/>
              </a:rPr>
              <a:t>value </a:t>
            </a:r>
            <a:r>
              <a:rPr sz="1800" spc="-10" dirty="0">
                <a:latin typeface="Arial"/>
                <a:cs typeface="Arial"/>
              </a:rPr>
              <a:t>companies </a:t>
            </a:r>
            <a:r>
              <a:rPr sz="1800" spc="-5" dirty="0">
                <a:latin typeface="Arial"/>
                <a:cs typeface="Arial"/>
              </a:rPr>
              <a:t>and </a:t>
            </a:r>
            <a:r>
              <a:rPr sz="1800" spc="-10" dirty="0">
                <a:latin typeface="Arial"/>
                <a:cs typeface="Arial"/>
              </a:rPr>
              <a:t>make intelligent investment</a:t>
            </a:r>
            <a:r>
              <a:rPr sz="1800" spc="215" dirty="0">
                <a:latin typeface="Arial"/>
                <a:cs typeface="Arial"/>
              </a:rPr>
              <a:t> </a:t>
            </a:r>
            <a:r>
              <a:rPr sz="1800" spc="-10" dirty="0">
                <a:latin typeface="Arial"/>
                <a:cs typeface="Arial"/>
              </a:rPr>
              <a:t>decisions</a:t>
            </a:r>
            <a:endParaRPr sz="1800" dirty="0">
              <a:latin typeface="Arial"/>
              <a:cs typeface="Arial"/>
            </a:endParaRPr>
          </a:p>
          <a:p>
            <a:pPr marL="228600" marR="5080" indent="-153035">
              <a:lnSpc>
                <a:spcPct val="100000"/>
              </a:lnSpc>
              <a:spcBef>
                <a:spcPts val="434"/>
              </a:spcBef>
              <a:buChar char="•"/>
              <a:tabLst>
                <a:tab pos="229870" algn="l"/>
              </a:tabLst>
            </a:pPr>
            <a:r>
              <a:rPr sz="1800" dirty="0">
                <a:latin typeface="Arial"/>
                <a:cs typeface="Arial"/>
              </a:rPr>
              <a:t>The </a:t>
            </a:r>
            <a:r>
              <a:rPr sz="1800" spc="-10" dirty="0">
                <a:latin typeface="Arial"/>
                <a:cs typeface="Arial"/>
              </a:rPr>
              <a:t>group prepares young professionals </a:t>
            </a:r>
            <a:r>
              <a:rPr sz="1800" spc="-5" dirty="0">
                <a:latin typeface="Arial"/>
                <a:cs typeface="Arial"/>
              </a:rPr>
              <a:t>for careers in </a:t>
            </a:r>
            <a:r>
              <a:rPr sz="1800" b="1" spc="-5" dirty="0">
                <a:latin typeface="Arial"/>
                <a:cs typeface="Arial"/>
              </a:rPr>
              <a:t>equity </a:t>
            </a:r>
            <a:r>
              <a:rPr sz="1800" b="1" spc="-10" dirty="0">
                <a:latin typeface="Arial"/>
                <a:cs typeface="Arial"/>
              </a:rPr>
              <a:t>research, investment  </a:t>
            </a:r>
            <a:r>
              <a:rPr sz="1800" b="1" spc="-5" dirty="0">
                <a:latin typeface="Arial"/>
                <a:cs typeface="Arial"/>
              </a:rPr>
              <a:t>banking, </a:t>
            </a:r>
            <a:r>
              <a:rPr sz="1800" b="1" spc="-10" dirty="0">
                <a:latin typeface="Arial"/>
                <a:cs typeface="Arial"/>
              </a:rPr>
              <a:t>management </a:t>
            </a:r>
            <a:r>
              <a:rPr sz="1800" b="1" spc="-5" dirty="0">
                <a:latin typeface="Arial"/>
                <a:cs typeface="Arial"/>
              </a:rPr>
              <a:t>consulting</a:t>
            </a:r>
            <a:r>
              <a:rPr sz="1800" spc="-5" dirty="0">
                <a:latin typeface="Arial"/>
                <a:cs typeface="Arial"/>
              </a:rPr>
              <a:t>, </a:t>
            </a:r>
            <a:r>
              <a:rPr sz="1800" spc="-10" dirty="0">
                <a:latin typeface="Arial"/>
                <a:cs typeface="Arial"/>
              </a:rPr>
              <a:t>and </a:t>
            </a:r>
            <a:r>
              <a:rPr sz="1800" spc="-5" dirty="0">
                <a:latin typeface="Arial"/>
                <a:cs typeface="Arial"/>
              </a:rPr>
              <a:t>other </a:t>
            </a:r>
            <a:r>
              <a:rPr sz="1800" spc="-10" dirty="0">
                <a:latin typeface="Arial"/>
                <a:cs typeface="Arial"/>
              </a:rPr>
              <a:t>areas of </a:t>
            </a:r>
            <a:r>
              <a:rPr sz="1800" dirty="0">
                <a:latin typeface="Arial"/>
                <a:cs typeface="Arial"/>
              </a:rPr>
              <a:t>the </a:t>
            </a:r>
            <a:r>
              <a:rPr sz="1800" spc="-10" dirty="0">
                <a:latin typeface="Arial"/>
                <a:cs typeface="Arial"/>
              </a:rPr>
              <a:t>financial</a:t>
            </a:r>
            <a:r>
              <a:rPr sz="1800" spc="130" dirty="0">
                <a:latin typeface="Arial"/>
                <a:cs typeface="Arial"/>
              </a:rPr>
              <a:t> </a:t>
            </a:r>
            <a:r>
              <a:rPr sz="1800" spc="-5" dirty="0">
                <a:latin typeface="Arial"/>
                <a:cs typeface="Arial"/>
              </a:rPr>
              <a:t>industry</a:t>
            </a:r>
            <a:endParaRPr sz="1800" dirty="0">
              <a:latin typeface="Arial"/>
              <a:cs typeface="Arial"/>
            </a:endParaRPr>
          </a:p>
        </p:txBody>
      </p:sp>
      <p:sp>
        <p:nvSpPr>
          <p:cNvPr id="7" name="object 7"/>
          <p:cNvSpPr/>
          <p:nvPr/>
        </p:nvSpPr>
        <p:spPr>
          <a:xfrm>
            <a:off x="371856" y="1458467"/>
            <a:ext cx="9176385" cy="0"/>
          </a:xfrm>
          <a:custGeom>
            <a:avLst/>
            <a:gdLst/>
            <a:ahLst/>
            <a:cxnLst/>
            <a:rect l="l" t="t" r="r" b="b"/>
            <a:pathLst>
              <a:path w="9176385">
                <a:moveTo>
                  <a:pt x="0" y="0"/>
                </a:moveTo>
                <a:lnTo>
                  <a:pt x="9176004" y="0"/>
                </a:lnTo>
              </a:path>
            </a:pathLst>
          </a:custGeom>
          <a:ln w="12192">
            <a:solidFill>
              <a:srgbClr val="004879"/>
            </a:solidFill>
          </a:ln>
        </p:spPr>
        <p:txBody>
          <a:bodyPr wrap="square" lIns="0" tIns="0" rIns="0" bIns="0" rtlCol="0"/>
          <a:lstStyle/>
          <a:p>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0058400" cy="77724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0"/>
            <a:ext cx="10058400" cy="208915"/>
          </a:xfrm>
          <a:custGeom>
            <a:avLst/>
            <a:gdLst/>
            <a:ahLst/>
            <a:cxnLst/>
            <a:rect l="l" t="t" r="r" b="b"/>
            <a:pathLst>
              <a:path w="10058400" h="208915">
                <a:moveTo>
                  <a:pt x="10058400" y="208788"/>
                </a:moveTo>
                <a:lnTo>
                  <a:pt x="0" y="208788"/>
                </a:lnTo>
                <a:lnTo>
                  <a:pt x="0" y="0"/>
                </a:lnTo>
                <a:lnTo>
                  <a:pt x="10058400" y="0"/>
                </a:lnTo>
                <a:lnTo>
                  <a:pt x="10058400" y="208788"/>
                </a:lnTo>
                <a:close/>
              </a:path>
            </a:pathLst>
          </a:custGeom>
          <a:solidFill>
            <a:srgbClr val="004879"/>
          </a:solidFill>
        </p:spPr>
        <p:txBody>
          <a:bodyPr wrap="square" lIns="0" tIns="0" rIns="0" bIns="0" rtlCol="0"/>
          <a:lstStyle/>
          <a:p>
            <a:endParaRPr/>
          </a:p>
        </p:txBody>
      </p:sp>
      <p:sp>
        <p:nvSpPr>
          <p:cNvPr id="4" name="object 4"/>
          <p:cNvSpPr/>
          <p:nvPr/>
        </p:nvSpPr>
        <p:spPr>
          <a:xfrm>
            <a:off x="0" y="7568184"/>
            <a:ext cx="10057130" cy="204470"/>
          </a:xfrm>
          <a:custGeom>
            <a:avLst/>
            <a:gdLst/>
            <a:ahLst/>
            <a:cxnLst/>
            <a:rect l="l" t="t" r="r" b="b"/>
            <a:pathLst>
              <a:path w="10057130" h="204470">
                <a:moveTo>
                  <a:pt x="10056875" y="204216"/>
                </a:moveTo>
                <a:lnTo>
                  <a:pt x="0" y="204216"/>
                </a:lnTo>
                <a:lnTo>
                  <a:pt x="0" y="0"/>
                </a:lnTo>
                <a:lnTo>
                  <a:pt x="10056875" y="0"/>
                </a:lnTo>
                <a:lnTo>
                  <a:pt x="10056875" y="204216"/>
                </a:lnTo>
                <a:close/>
              </a:path>
            </a:pathLst>
          </a:custGeom>
          <a:solidFill>
            <a:srgbClr val="004879"/>
          </a:solidFill>
        </p:spPr>
        <p:txBody>
          <a:bodyPr wrap="square" lIns="0" tIns="0" rIns="0" bIns="0" rtlCol="0"/>
          <a:lstStyle/>
          <a:p>
            <a:endParaRPr/>
          </a:p>
        </p:txBody>
      </p:sp>
      <p:sp>
        <p:nvSpPr>
          <p:cNvPr id="5" name="object 5"/>
          <p:cNvSpPr txBox="1">
            <a:spLocks noGrp="1"/>
          </p:cNvSpPr>
          <p:nvPr>
            <p:ph type="title"/>
          </p:nvPr>
        </p:nvSpPr>
        <p:spPr>
          <a:xfrm>
            <a:off x="522203" y="376291"/>
            <a:ext cx="8914874" cy="350737"/>
          </a:xfrm>
          <a:prstGeom prst="rect">
            <a:avLst/>
          </a:prstGeom>
        </p:spPr>
        <p:txBody>
          <a:bodyPr vert="horz" wrap="square" lIns="0" tIns="12065" rIns="0" bIns="0" rtlCol="0">
            <a:spAutoFit/>
          </a:bodyPr>
          <a:lstStyle/>
          <a:p>
            <a:pPr marL="12700">
              <a:lnSpc>
                <a:spcPct val="100000"/>
              </a:lnSpc>
              <a:spcBef>
                <a:spcPts val="95"/>
              </a:spcBef>
            </a:pPr>
            <a:r>
              <a:rPr lang="en-US" spc="-5" dirty="0"/>
              <a:t>2021 </a:t>
            </a:r>
            <a:r>
              <a:rPr lang="en-US" spc="-10" dirty="0"/>
              <a:t>CIMG </a:t>
            </a:r>
            <a:r>
              <a:rPr lang="en-US" spc="-5" dirty="0"/>
              <a:t>Internship &amp; Full </a:t>
            </a:r>
            <a:r>
              <a:rPr lang="en-US" spc="-15" dirty="0"/>
              <a:t>Time&amp; </a:t>
            </a:r>
            <a:r>
              <a:rPr lang="en-US" spc="-5" dirty="0"/>
              <a:t>Internship</a:t>
            </a:r>
            <a:r>
              <a:rPr lang="en-US" spc="120" dirty="0"/>
              <a:t> </a:t>
            </a:r>
            <a:r>
              <a:rPr lang="en-US" spc="-5" dirty="0"/>
              <a:t>Placement</a:t>
            </a:r>
            <a:endParaRPr spc="-5" dirty="0"/>
          </a:p>
        </p:txBody>
      </p:sp>
      <p:grpSp>
        <p:nvGrpSpPr>
          <p:cNvPr id="8" name="Group 7">
            <a:extLst>
              <a:ext uri="{FF2B5EF4-FFF2-40B4-BE49-F238E27FC236}">
                <a16:creationId xmlns:a16="http://schemas.microsoft.com/office/drawing/2014/main" id="{D6FCF632-F691-8D4B-8328-84B42DAA82AB}"/>
              </a:ext>
            </a:extLst>
          </p:cNvPr>
          <p:cNvGrpSpPr/>
          <p:nvPr/>
        </p:nvGrpSpPr>
        <p:grpSpPr>
          <a:xfrm>
            <a:off x="562482" y="1050902"/>
            <a:ext cx="8932165" cy="6193408"/>
            <a:chOff x="1387233" y="318598"/>
            <a:chExt cx="9429034" cy="6531138"/>
          </a:xfrm>
        </p:grpSpPr>
        <p:sp>
          <p:nvSpPr>
            <p:cNvPr id="9" name="Rectangular Callout 107">
              <a:extLst>
                <a:ext uri="{FF2B5EF4-FFF2-40B4-BE49-F238E27FC236}">
                  <a16:creationId xmlns:a16="http://schemas.microsoft.com/office/drawing/2014/main" id="{F724BCC2-C494-E848-9762-E92BB3EF843F}"/>
                </a:ext>
              </a:extLst>
            </p:cNvPr>
            <p:cNvSpPr/>
            <p:nvPr/>
          </p:nvSpPr>
          <p:spPr>
            <a:xfrm>
              <a:off x="9246534" y="325476"/>
              <a:ext cx="1480207" cy="818222"/>
            </a:xfrm>
            <a:prstGeom prst="wedgeRectCallout">
              <a:avLst>
                <a:gd name="adj1" fmla="val -80591"/>
                <a:gd name="adj2" fmla="val 160038"/>
              </a:avLst>
            </a:prstGeom>
            <a:solidFill>
              <a:schemeClr val="bg1"/>
            </a:solid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40341" rIns="40341" rtlCol="0" anchor="t" anchorCtr="0"/>
            <a:lstStyle/>
            <a:p>
              <a:pPr algn="ctr"/>
              <a:r>
                <a:rPr lang="en-US" sz="1059" b="1" dirty="0">
                  <a:solidFill>
                    <a:schemeClr val="tx1"/>
                  </a:solidFill>
                </a:rPr>
                <a:t>Boston, MA</a:t>
              </a:r>
            </a:p>
          </p:txBody>
        </p:sp>
        <p:sp>
          <p:nvSpPr>
            <p:cNvPr id="10" name="Rectangular Callout 96">
              <a:extLst>
                <a:ext uri="{FF2B5EF4-FFF2-40B4-BE49-F238E27FC236}">
                  <a16:creationId xmlns:a16="http://schemas.microsoft.com/office/drawing/2014/main" id="{E5AB31BD-B566-1240-9013-4CEACC3EE417}"/>
                </a:ext>
              </a:extLst>
            </p:cNvPr>
            <p:cNvSpPr/>
            <p:nvPr/>
          </p:nvSpPr>
          <p:spPr>
            <a:xfrm flipH="1">
              <a:off x="9019263" y="5110445"/>
              <a:ext cx="1698968" cy="907259"/>
            </a:xfrm>
            <a:prstGeom prst="wedgeRectCallout">
              <a:avLst>
                <a:gd name="adj1" fmla="val 115096"/>
                <a:gd name="adj2" fmla="val -140132"/>
              </a:avLst>
            </a:prstGeom>
            <a:solidFill>
              <a:schemeClr val="bg1"/>
            </a:solid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40341" rIns="40341" rtlCol="0" anchor="t" anchorCtr="0"/>
            <a:lstStyle/>
            <a:p>
              <a:pPr algn="ctr"/>
              <a:r>
                <a:rPr lang="en-US" sz="1059" b="1" dirty="0">
                  <a:solidFill>
                    <a:schemeClr val="tx1"/>
                  </a:solidFill>
                </a:rPr>
                <a:t>Jacksonville, FL</a:t>
              </a:r>
            </a:p>
            <a:p>
              <a:pPr algn="ctr"/>
              <a:endParaRPr lang="en-US" sz="1059" b="1" dirty="0">
                <a:solidFill>
                  <a:schemeClr val="tx1"/>
                </a:solidFill>
              </a:endParaRPr>
            </a:p>
          </p:txBody>
        </p:sp>
        <p:pic>
          <p:nvPicPr>
            <p:cNvPr id="11" name="Picture 10" descr="A close up of a map&#10;&#10;Description automatically generated">
              <a:extLst>
                <a:ext uri="{FF2B5EF4-FFF2-40B4-BE49-F238E27FC236}">
                  <a16:creationId xmlns:a16="http://schemas.microsoft.com/office/drawing/2014/main" id="{C023A7A2-1A5C-1044-B019-80A89ADE6B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4740" y="461530"/>
              <a:ext cx="7374391" cy="5154261"/>
            </a:xfrm>
            <a:prstGeom prst="rect">
              <a:avLst/>
            </a:prstGeom>
          </p:spPr>
        </p:pic>
        <p:grpSp>
          <p:nvGrpSpPr>
            <p:cNvPr id="12" name="Group 11">
              <a:extLst>
                <a:ext uri="{FF2B5EF4-FFF2-40B4-BE49-F238E27FC236}">
                  <a16:creationId xmlns:a16="http://schemas.microsoft.com/office/drawing/2014/main" id="{266AF677-CAEA-D547-9315-37E5A44FEA82}"/>
                </a:ext>
              </a:extLst>
            </p:cNvPr>
            <p:cNvGrpSpPr/>
            <p:nvPr/>
          </p:nvGrpSpPr>
          <p:grpSpPr>
            <a:xfrm>
              <a:off x="9023086" y="4021933"/>
              <a:ext cx="1696174" cy="927933"/>
              <a:chOff x="9137767" y="3727232"/>
              <a:chExt cx="1581252" cy="927933"/>
            </a:xfrm>
          </p:grpSpPr>
          <p:sp>
            <p:nvSpPr>
              <p:cNvPr id="57" name="Rectangular Callout 96">
                <a:extLst>
                  <a:ext uri="{FF2B5EF4-FFF2-40B4-BE49-F238E27FC236}">
                    <a16:creationId xmlns:a16="http://schemas.microsoft.com/office/drawing/2014/main" id="{DA15DA7C-EE60-0443-9BA9-27C00F915A9E}"/>
                  </a:ext>
                </a:extLst>
              </p:cNvPr>
              <p:cNvSpPr/>
              <p:nvPr/>
            </p:nvSpPr>
            <p:spPr>
              <a:xfrm flipH="1">
                <a:off x="9137767" y="3727232"/>
                <a:ext cx="1581252" cy="927933"/>
              </a:xfrm>
              <a:prstGeom prst="wedgeRectCallout">
                <a:avLst>
                  <a:gd name="adj1" fmla="val 98439"/>
                  <a:gd name="adj2" fmla="val -182129"/>
                </a:avLst>
              </a:prstGeom>
              <a:solidFill>
                <a:schemeClr val="bg1"/>
              </a:solid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40341" rIns="40341" rtlCol="0" anchor="t" anchorCtr="0"/>
              <a:lstStyle/>
              <a:p>
                <a:pPr algn="ctr"/>
                <a:r>
                  <a:rPr lang="en-US" sz="1059" b="1" dirty="0">
                    <a:solidFill>
                      <a:schemeClr val="tx1"/>
                    </a:solidFill>
                  </a:rPr>
                  <a:t>Washington, DC</a:t>
                </a:r>
              </a:p>
              <a:p>
                <a:pPr algn="ctr"/>
                <a:endParaRPr lang="en-US" sz="1059" b="1" dirty="0">
                  <a:solidFill>
                    <a:schemeClr val="tx1"/>
                  </a:solidFill>
                </a:endParaRPr>
              </a:p>
            </p:txBody>
          </p:sp>
          <p:pic>
            <p:nvPicPr>
              <p:cNvPr id="58" name="Picture 6" descr="Baird | Wealth Management, Capital Markets, Private Equity, Investment  Banking Offered by Baird">
                <a:extLst>
                  <a:ext uri="{FF2B5EF4-FFF2-40B4-BE49-F238E27FC236}">
                    <a16:creationId xmlns:a16="http://schemas.microsoft.com/office/drawing/2014/main" id="{8BCFA16A-8329-E845-BD16-20839BC69B0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39008" y="3978876"/>
                <a:ext cx="673192" cy="612544"/>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8">
                <a:extLst>
                  <a:ext uri="{FF2B5EF4-FFF2-40B4-BE49-F238E27FC236}">
                    <a16:creationId xmlns:a16="http://schemas.microsoft.com/office/drawing/2014/main" id="{2783B974-2803-A542-A3E1-07515CB2D31B}"/>
                  </a:ext>
                </a:extLst>
              </p:cNvPr>
              <p:cNvPicPr>
                <a:picLocks noChangeAspect="1"/>
              </p:cNvPicPr>
              <p:nvPr/>
            </p:nvPicPr>
            <p:blipFill>
              <a:blip r:embed="rId5"/>
              <a:stretch>
                <a:fillRect/>
              </a:stretch>
            </p:blipFill>
            <p:spPr>
              <a:xfrm>
                <a:off x="10017562" y="3969578"/>
                <a:ext cx="612544" cy="612544"/>
              </a:xfrm>
              <a:prstGeom prst="rect">
                <a:avLst/>
              </a:prstGeom>
            </p:spPr>
          </p:pic>
        </p:grpSp>
        <p:sp>
          <p:nvSpPr>
            <p:cNvPr id="13" name="Rectangle 12">
              <a:extLst>
                <a:ext uri="{FF2B5EF4-FFF2-40B4-BE49-F238E27FC236}">
                  <a16:creationId xmlns:a16="http://schemas.microsoft.com/office/drawing/2014/main" id="{7D5BB487-CFE6-CB4E-9204-76FFF9AE1D6D}"/>
                </a:ext>
              </a:extLst>
            </p:cNvPr>
            <p:cNvSpPr/>
            <p:nvPr/>
          </p:nvSpPr>
          <p:spPr>
            <a:xfrm>
              <a:off x="3642698" y="4682846"/>
              <a:ext cx="1443571" cy="534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grpSp>
          <p:nvGrpSpPr>
            <p:cNvPr id="14" name="Group 13">
              <a:extLst>
                <a:ext uri="{FF2B5EF4-FFF2-40B4-BE49-F238E27FC236}">
                  <a16:creationId xmlns:a16="http://schemas.microsoft.com/office/drawing/2014/main" id="{1A78D41F-46D1-944E-8DAC-FC6C43C57239}"/>
                </a:ext>
              </a:extLst>
            </p:cNvPr>
            <p:cNvGrpSpPr/>
            <p:nvPr/>
          </p:nvGrpSpPr>
          <p:grpSpPr>
            <a:xfrm>
              <a:off x="7097336" y="5273793"/>
              <a:ext cx="1698967" cy="743911"/>
              <a:chOff x="6973736" y="5273793"/>
              <a:chExt cx="1698967" cy="743911"/>
            </a:xfrm>
          </p:grpSpPr>
          <p:sp>
            <p:nvSpPr>
              <p:cNvPr id="55" name="Rectangular Callout 96">
                <a:extLst>
                  <a:ext uri="{FF2B5EF4-FFF2-40B4-BE49-F238E27FC236}">
                    <a16:creationId xmlns:a16="http://schemas.microsoft.com/office/drawing/2014/main" id="{E1A55A9E-A455-3541-B174-A6B861DE4465}"/>
                  </a:ext>
                </a:extLst>
              </p:cNvPr>
              <p:cNvSpPr/>
              <p:nvPr/>
            </p:nvSpPr>
            <p:spPr>
              <a:xfrm flipH="1">
                <a:off x="6973736" y="5273793"/>
                <a:ext cx="1698967" cy="743911"/>
              </a:xfrm>
              <a:prstGeom prst="wedgeRectCallout">
                <a:avLst>
                  <a:gd name="adj1" fmla="val 23615"/>
                  <a:gd name="adj2" fmla="val -259863"/>
                </a:avLst>
              </a:prstGeom>
              <a:solidFill>
                <a:schemeClr val="bg1"/>
              </a:solid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40341" rIns="40341" rtlCol="0" anchor="t" anchorCtr="0"/>
              <a:lstStyle/>
              <a:p>
                <a:pPr algn="ctr"/>
                <a:r>
                  <a:rPr lang="en-US" sz="1059" b="1" dirty="0">
                    <a:solidFill>
                      <a:schemeClr val="tx1"/>
                    </a:solidFill>
                  </a:rPr>
                  <a:t>Atlanta, GA</a:t>
                </a:r>
              </a:p>
              <a:p>
                <a:pPr algn="ctr"/>
                <a:endParaRPr lang="en-US" sz="1059" b="1" dirty="0">
                  <a:solidFill>
                    <a:schemeClr val="tx1"/>
                  </a:solidFill>
                </a:endParaRPr>
              </a:p>
            </p:txBody>
          </p:sp>
          <p:pic>
            <p:nvPicPr>
              <p:cNvPr id="56" name="Picture 8" descr="Image result for boston consulting group logo png">
                <a:extLst>
                  <a:ext uri="{FF2B5EF4-FFF2-40B4-BE49-F238E27FC236}">
                    <a16:creationId xmlns:a16="http://schemas.microsoft.com/office/drawing/2014/main" id="{27CE52C3-D3A7-8F4A-9293-F0E46233C8E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07733" y="5574013"/>
                <a:ext cx="1467576" cy="326731"/>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Rectangular Callout 96">
              <a:extLst>
                <a:ext uri="{FF2B5EF4-FFF2-40B4-BE49-F238E27FC236}">
                  <a16:creationId xmlns:a16="http://schemas.microsoft.com/office/drawing/2014/main" id="{EFA52781-DC87-5E46-A1CE-128562F876F7}"/>
                </a:ext>
              </a:extLst>
            </p:cNvPr>
            <p:cNvSpPr/>
            <p:nvPr/>
          </p:nvSpPr>
          <p:spPr>
            <a:xfrm flipH="1">
              <a:off x="4434630" y="5018679"/>
              <a:ext cx="960781" cy="1028010"/>
            </a:xfrm>
            <a:prstGeom prst="wedgeRectCallout">
              <a:avLst>
                <a:gd name="adj1" fmla="val -90209"/>
                <a:gd name="adj2" fmla="val -153327"/>
              </a:avLst>
            </a:prstGeom>
            <a:solidFill>
              <a:schemeClr val="bg1"/>
            </a:solid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40341" rIns="40341" rtlCol="0" anchor="t" anchorCtr="0"/>
            <a:lstStyle/>
            <a:p>
              <a:pPr algn="ctr"/>
              <a:r>
                <a:rPr lang="en-US" sz="1059" b="1" dirty="0">
                  <a:solidFill>
                    <a:schemeClr val="tx1"/>
                  </a:solidFill>
                </a:rPr>
                <a:t>Austin, TX</a:t>
              </a:r>
            </a:p>
            <a:p>
              <a:pPr algn="ctr"/>
              <a:endParaRPr lang="en-US" sz="1059" b="1" dirty="0">
                <a:solidFill>
                  <a:schemeClr val="tx1"/>
                </a:solidFill>
              </a:endParaRPr>
            </a:p>
          </p:txBody>
        </p:sp>
        <p:sp>
          <p:nvSpPr>
            <p:cNvPr id="16" name="Rectangular Callout 96">
              <a:extLst>
                <a:ext uri="{FF2B5EF4-FFF2-40B4-BE49-F238E27FC236}">
                  <a16:creationId xmlns:a16="http://schemas.microsoft.com/office/drawing/2014/main" id="{A82089A4-905F-3F41-B82F-E3670A5DB710}"/>
                </a:ext>
              </a:extLst>
            </p:cNvPr>
            <p:cNvSpPr/>
            <p:nvPr/>
          </p:nvSpPr>
          <p:spPr>
            <a:xfrm>
              <a:off x="1610660" y="321134"/>
              <a:ext cx="1698967" cy="1128881"/>
            </a:xfrm>
            <a:prstGeom prst="wedgeRectCallout">
              <a:avLst>
                <a:gd name="adj1" fmla="val 4007"/>
                <a:gd name="adj2" fmla="val 157917"/>
              </a:avLst>
            </a:prstGeom>
            <a:solidFill>
              <a:schemeClr val="bg1"/>
            </a:solid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40341" rIns="40341" rtlCol="0" anchor="t" anchorCtr="0"/>
            <a:lstStyle/>
            <a:p>
              <a:pPr algn="ctr"/>
              <a:r>
                <a:rPr lang="en-US" sz="1059" b="1" dirty="0">
                  <a:solidFill>
                    <a:schemeClr val="tx1"/>
                  </a:solidFill>
                </a:rPr>
                <a:t>San Francisco, CA</a:t>
              </a:r>
            </a:p>
          </p:txBody>
        </p:sp>
        <p:grpSp>
          <p:nvGrpSpPr>
            <p:cNvPr id="17" name="Group 16">
              <a:extLst>
                <a:ext uri="{FF2B5EF4-FFF2-40B4-BE49-F238E27FC236}">
                  <a16:creationId xmlns:a16="http://schemas.microsoft.com/office/drawing/2014/main" id="{B4C27879-AFD4-044B-B4C5-6B36B725FF22}"/>
                </a:ext>
              </a:extLst>
            </p:cNvPr>
            <p:cNvGrpSpPr/>
            <p:nvPr/>
          </p:nvGrpSpPr>
          <p:grpSpPr>
            <a:xfrm>
              <a:off x="5786566" y="5018679"/>
              <a:ext cx="1009851" cy="1028010"/>
              <a:chOff x="5648547" y="4999824"/>
              <a:chExt cx="1009851" cy="1028010"/>
            </a:xfrm>
          </p:grpSpPr>
          <p:sp>
            <p:nvSpPr>
              <p:cNvPr id="53" name="Rectangular Callout 96">
                <a:extLst>
                  <a:ext uri="{FF2B5EF4-FFF2-40B4-BE49-F238E27FC236}">
                    <a16:creationId xmlns:a16="http://schemas.microsoft.com/office/drawing/2014/main" id="{3D96CDCF-323D-2242-9D43-C58D630C1BC1}"/>
                  </a:ext>
                </a:extLst>
              </p:cNvPr>
              <p:cNvSpPr/>
              <p:nvPr/>
            </p:nvSpPr>
            <p:spPr>
              <a:xfrm flipH="1">
                <a:off x="5648547" y="4999824"/>
                <a:ext cx="1009851" cy="1028010"/>
              </a:xfrm>
              <a:prstGeom prst="wedgeRectCallout">
                <a:avLst>
                  <a:gd name="adj1" fmla="val 68821"/>
                  <a:gd name="adj2" fmla="val -128790"/>
                </a:avLst>
              </a:prstGeom>
              <a:solidFill>
                <a:schemeClr val="bg1"/>
              </a:solid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40341" rIns="40341" rtlCol="0" anchor="t" anchorCtr="0"/>
              <a:lstStyle/>
              <a:p>
                <a:pPr algn="ctr"/>
                <a:r>
                  <a:rPr lang="en-US" sz="1059" b="1" dirty="0">
                    <a:solidFill>
                      <a:schemeClr val="tx1"/>
                    </a:solidFill>
                  </a:rPr>
                  <a:t>Dallas, TX</a:t>
                </a:r>
              </a:p>
              <a:p>
                <a:pPr algn="ctr"/>
                <a:endParaRPr lang="en-US" sz="1059" b="1" dirty="0">
                  <a:solidFill>
                    <a:schemeClr val="tx1"/>
                  </a:solidFill>
                </a:endParaRPr>
              </a:p>
            </p:txBody>
          </p:sp>
          <p:pic>
            <p:nvPicPr>
              <p:cNvPr id="54" name="Picture 53">
                <a:extLst>
                  <a:ext uri="{FF2B5EF4-FFF2-40B4-BE49-F238E27FC236}">
                    <a16:creationId xmlns:a16="http://schemas.microsoft.com/office/drawing/2014/main" id="{E184D19D-164F-A948-B69C-5CCFA9F6A3C1}"/>
                  </a:ext>
                </a:extLst>
              </p:cNvPr>
              <p:cNvPicPr>
                <a:picLocks/>
              </p:cNvPicPr>
              <p:nvPr/>
            </p:nvPicPr>
            <p:blipFill>
              <a:blip r:embed="rId7"/>
              <a:stretch>
                <a:fillRect/>
              </a:stretch>
            </p:blipFill>
            <p:spPr>
              <a:xfrm>
                <a:off x="5827206" y="5272676"/>
                <a:ext cx="635034" cy="628070"/>
              </a:xfrm>
              <a:prstGeom prst="rect">
                <a:avLst/>
              </a:prstGeom>
            </p:spPr>
          </p:pic>
        </p:grpSp>
        <p:sp>
          <p:nvSpPr>
            <p:cNvPr id="18" name="Rectangular Callout 107">
              <a:extLst>
                <a:ext uri="{FF2B5EF4-FFF2-40B4-BE49-F238E27FC236}">
                  <a16:creationId xmlns:a16="http://schemas.microsoft.com/office/drawing/2014/main" id="{0503988A-B17A-C542-A975-83809729D86B}"/>
                </a:ext>
              </a:extLst>
            </p:cNvPr>
            <p:cNvSpPr/>
            <p:nvPr/>
          </p:nvSpPr>
          <p:spPr>
            <a:xfrm>
              <a:off x="7542879" y="318991"/>
              <a:ext cx="1480207" cy="818222"/>
            </a:xfrm>
            <a:prstGeom prst="wedgeRectCallout">
              <a:avLst>
                <a:gd name="adj1" fmla="val -64303"/>
                <a:gd name="adj2" fmla="val 256753"/>
              </a:avLst>
            </a:prstGeom>
            <a:solidFill>
              <a:schemeClr val="bg1"/>
            </a:solid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40341" rIns="40341" rtlCol="0" anchor="t" anchorCtr="0"/>
            <a:lstStyle/>
            <a:p>
              <a:pPr algn="ctr"/>
              <a:r>
                <a:rPr lang="en-US" sz="1059" b="1" dirty="0">
                  <a:solidFill>
                    <a:schemeClr val="tx1"/>
                  </a:solidFill>
                </a:rPr>
                <a:t>Cincinnati, OH</a:t>
              </a:r>
            </a:p>
          </p:txBody>
        </p:sp>
        <p:pic>
          <p:nvPicPr>
            <p:cNvPr id="19" name="Picture 18">
              <a:extLst>
                <a:ext uri="{FF2B5EF4-FFF2-40B4-BE49-F238E27FC236}">
                  <a16:creationId xmlns:a16="http://schemas.microsoft.com/office/drawing/2014/main" id="{CD2754D6-FBFE-3449-84ED-342DEDBF430A}"/>
                </a:ext>
              </a:extLst>
            </p:cNvPr>
            <p:cNvPicPr>
              <a:picLocks noChangeAspect="1"/>
            </p:cNvPicPr>
            <p:nvPr/>
          </p:nvPicPr>
          <p:blipFill rotWithShape="1">
            <a:blip r:embed="rId8"/>
            <a:srcRect t="32666" r="4500" b="33367"/>
            <a:stretch/>
          </p:blipFill>
          <p:spPr>
            <a:xfrm>
              <a:off x="7632181" y="601471"/>
              <a:ext cx="1301600" cy="457856"/>
            </a:xfrm>
            <a:prstGeom prst="rect">
              <a:avLst/>
            </a:prstGeom>
          </p:spPr>
        </p:pic>
        <p:sp>
          <p:nvSpPr>
            <p:cNvPr id="20" name="Rectangular Callout 98">
              <a:extLst>
                <a:ext uri="{FF2B5EF4-FFF2-40B4-BE49-F238E27FC236}">
                  <a16:creationId xmlns:a16="http://schemas.microsoft.com/office/drawing/2014/main" id="{C001445C-1DD6-6049-99D9-F832548DE231}"/>
                </a:ext>
              </a:extLst>
            </p:cNvPr>
            <p:cNvSpPr/>
            <p:nvPr/>
          </p:nvSpPr>
          <p:spPr>
            <a:xfrm>
              <a:off x="1436873" y="3752134"/>
              <a:ext cx="5709898" cy="2991566"/>
            </a:xfrm>
            <a:custGeom>
              <a:avLst/>
              <a:gdLst>
                <a:gd name="connsiteX0" fmla="*/ 0 w 2478514"/>
                <a:gd name="connsiteY0" fmla="*/ 0 h 1573739"/>
                <a:gd name="connsiteX1" fmla="*/ 1445800 w 2478514"/>
                <a:gd name="connsiteY1" fmla="*/ 0 h 1573739"/>
                <a:gd name="connsiteX2" fmla="*/ 4647015 w 2478514"/>
                <a:gd name="connsiteY2" fmla="*/ -1861481 h 1573739"/>
                <a:gd name="connsiteX3" fmla="*/ 2065428 w 2478514"/>
                <a:gd name="connsiteY3" fmla="*/ 0 h 1573739"/>
                <a:gd name="connsiteX4" fmla="*/ 2478514 w 2478514"/>
                <a:gd name="connsiteY4" fmla="*/ 0 h 1573739"/>
                <a:gd name="connsiteX5" fmla="*/ 2478514 w 2478514"/>
                <a:gd name="connsiteY5" fmla="*/ 262290 h 1573739"/>
                <a:gd name="connsiteX6" fmla="*/ 2478514 w 2478514"/>
                <a:gd name="connsiteY6" fmla="*/ 262290 h 1573739"/>
                <a:gd name="connsiteX7" fmla="*/ 2478514 w 2478514"/>
                <a:gd name="connsiteY7" fmla="*/ 655725 h 1573739"/>
                <a:gd name="connsiteX8" fmla="*/ 2478514 w 2478514"/>
                <a:gd name="connsiteY8" fmla="*/ 1573739 h 1573739"/>
                <a:gd name="connsiteX9" fmla="*/ 2065428 w 2478514"/>
                <a:gd name="connsiteY9" fmla="*/ 1573739 h 1573739"/>
                <a:gd name="connsiteX10" fmla="*/ 1445800 w 2478514"/>
                <a:gd name="connsiteY10" fmla="*/ 1573739 h 1573739"/>
                <a:gd name="connsiteX11" fmla="*/ 1445800 w 2478514"/>
                <a:gd name="connsiteY11" fmla="*/ 1573739 h 1573739"/>
                <a:gd name="connsiteX12" fmla="*/ 0 w 2478514"/>
                <a:gd name="connsiteY12" fmla="*/ 1573739 h 1573739"/>
                <a:gd name="connsiteX13" fmla="*/ 0 w 2478514"/>
                <a:gd name="connsiteY13" fmla="*/ 655725 h 1573739"/>
                <a:gd name="connsiteX14" fmla="*/ 0 w 2478514"/>
                <a:gd name="connsiteY14" fmla="*/ 262290 h 1573739"/>
                <a:gd name="connsiteX15" fmla="*/ 0 w 2478514"/>
                <a:gd name="connsiteY15" fmla="*/ 262290 h 1573739"/>
                <a:gd name="connsiteX16" fmla="*/ 0 w 2478514"/>
                <a:gd name="connsiteY16" fmla="*/ 0 h 1573739"/>
                <a:gd name="connsiteX0" fmla="*/ 0 w 5471963"/>
                <a:gd name="connsiteY0" fmla="*/ 489881 h 2063620"/>
                <a:gd name="connsiteX1" fmla="*/ 1445800 w 5471963"/>
                <a:gd name="connsiteY1" fmla="*/ 489881 h 2063620"/>
                <a:gd name="connsiteX2" fmla="*/ 5471963 w 5471963"/>
                <a:gd name="connsiteY2" fmla="*/ 0 h 2063620"/>
                <a:gd name="connsiteX3" fmla="*/ 2065428 w 5471963"/>
                <a:gd name="connsiteY3" fmla="*/ 489881 h 2063620"/>
                <a:gd name="connsiteX4" fmla="*/ 2478514 w 5471963"/>
                <a:gd name="connsiteY4" fmla="*/ 489881 h 2063620"/>
                <a:gd name="connsiteX5" fmla="*/ 2478514 w 5471963"/>
                <a:gd name="connsiteY5" fmla="*/ 752171 h 2063620"/>
                <a:gd name="connsiteX6" fmla="*/ 2478514 w 5471963"/>
                <a:gd name="connsiteY6" fmla="*/ 752171 h 2063620"/>
                <a:gd name="connsiteX7" fmla="*/ 2478514 w 5471963"/>
                <a:gd name="connsiteY7" fmla="*/ 1145606 h 2063620"/>
                <a:gd name="connsiteX8" fmla="*/ 2478514 w 5471963"/>
                <a:gd name="connsiteY8" fmla="*/ 2063620 h 2063620"/>
                <a:gd name="connsiteX9" fmla="*/ 2065428 w 5471963"/>
                <a:gd name="connsiteY9" fmla="*/ 2063620 h 2063620"/>
                <a:gd name="connsiteX10" fmla="*/ 1445800 w 5471963"/>
                <a:gd name="connsiteY10" fmla="*/ 2063620 h 2063620"/>
                <a:gd name="connsiteX11" fmla="*/ 1445800 w 5471963"/>
                <a:gd name="connsiteY11" fmla="*/ 2063620 h 2063620"/>
                <a:gd name="connsiteX12" fmla="*/ 0 w 5471963"/>
                <a:gd name="connsiteY12" fmla="*/ 2063620 h 2063620"/>
                <a:gd name="connsiteX13" fmla="*/ 0 w 5471963"/>
                <a:gd name="connsiteY13" fmla="*/ 1145606 h 2063620"/>
                <a:gd name="connsiteX14" fmla="*/ 0 w 5471963"/>
                <a:gd name="connsiteY14" fmla="*/ 752171 h 2063620"/>
                <a:gd name="connsiteX15" fmla="*/ 0 w 5471963"/>
                <a:gd name="connsiteY15" fmla="*/ 752171 h 2063620"/>
                <a:gd name="connsiteX16" fmla="*/ 0 w 5471963"/>
                <a:gd name="connsiteY16" fmla="*/ 489881 h 2063620"/>
                <a:gd name="connsiteX0" fmla="*/ 0 w 5471963"/>
                <a:gd name="connsiteY0" fmla="*/ 489881 h 2063620"/>
                <a:gd name="connsiteX1" fmla="*/ 1445800 w 5471963"/>
                <a:gd name="connsiteY1" fmla="*/ 489881 h 2063620"/>
                <a:gd name="connsiteX2" fmla="*/ 5471963 w 5471963"/>
                <a:gd name="connsiteY2" fmla="*/ 0 h 2063620"/>
                <a:gd name="connsiteX3" fmla="*/ 1906401 w 5471963"/>
                <a:gd name="connsiteY3" fmla="*/ 479942 h 2063620"/>
                <a:gd name="connsiteX4" fmla="*/ 2478514 w 5471963"/>
                <a:gd name="connsiteY4" fmla="*/ 489881 h 2063620"/>
                <a:gd name="connsiteX5" fmla="*/ 2478514 w 5471963"/>
                <a:gd name="connsiteY5" fmla="*/ 752171 h 2063620"/>
                <a:gd name="connsiteX6" fmla="*/ 2478514 w 5471963"/>
                <a:gd name="connsiteY6" fmla="*/ 752171 h 2063620"/>
                <a:gd name="connsiteX7" fmla="*/ 2478514 w 5471963"/>
                <a:gd name="connsiteY7" fmla="*/ 1145606 h 2063620"/>
                <a:gd name="connsiteX8" fmla="*/ 2478514 w 5471963"/>
                <a:gd name="connsiteY8" fmla="*/ 2063620 h 2063620"/>
                <a:gd name="connsiteX9" fmla="*/ 2065428 w 5471963"/>
                <a:gd name="connsiteY9" fmla="*/ 2063620 h 2063620"/>
                <a:gd name="connsiteX10" fmla="*/ 1445800 w 5471963"/>
                <a:gd name="connsiteY10" fmla="*/ 2063620 h 2063620"/>
                <a:gd name="connsiteX11" fmla="*/ 1445800 w 5471963"/>
                <a:gd name="connsiteY11" fmla="*/ 2063620 h 2063620"/>
                <a:gd name="connsiteX12" fmla="*/ 0 w 5471963"/>
                <a:gd name="connsiteY12" fmla="*/ 2063620 h 2063620"/>
                <a:gd name="connsiteX13" fmla="*/ 0 w 5471963"/>
                <a:gd name="connsiteY13" fmla="*/ 1145606 h 2063620"/>
                <a:gd name="connsiteX14" fmla="*/ 0 w 5471963"/>
                <a:gd name="connsiteY14" fmla="*/ 752171 h 2063620"/>
                <a:gd name="connsiteX15" fmla="*/ 0 w 5471963"/>
                <a:gd name="connsiteY15" fmla="*/ 752171 h 2063620"/>
                <a:gd name="connsiteX16" fmla="*/ 0 w 5471963"/>
                <a:gd name="connsiteY16" fmla="*/ 489881 h 2063620"/>
                <a:gd name="connsiteX0" fmla="*/ 0 w 5471963"/>
                <a:gd name="connsiteY0" fmla="*/ 489881 h 2063620"/>
                <a:gd name="connsiteX1" fmla="*/ 1445800 w 5471963"/>
                <a:gd name="connsiteY1" fmla="*/ 489881 h 2063620"/>
                <a:gd name="connsiteX2" fmla="*/ 5471963 w 5471963"/>
                <a:gd name="connsiteY2" fmla="*/ 0 h 2063620"/>
                <a:gd name="connsiteX3" fmla="*/ 1906401 w 5471963"/>
                <a:gd name="connsiteY3" fmla="*/ 479942 h 2063620"/>
                <a:gd name="connsiteX4" fmla="*/ 2478514 w 5471963"/>
                <a:gd name="connsiteY4" fmla="*/ 489881 h 2063620"/>
                <a:gd name="connsiteX5" fmla="*/ 2478514 w 5471963"/>
                <a:gd name="connsiteY5" fmla="*/ 752171 h 2063620"/>
                <a:gd name="connsiteX6" fmla="*/ 2478514 w 5471963"/>
                <a:gd name="connsiteY6" fmla="*/ 752171 h 2063620"/>
                <a:gd name="connsiteX7" fmla="*/ 2478514 w 5471963"/>
                <a:gd name="connsiteY7" fmla="*/ 1831406 h 2063620"/>
                <a:gd name="connsiteX8" fmla="*/ 2478514 w 5471963"/>
                <a:gd name="connsiteY8" fmla="*/ 2063620 h 2063620"/>
                <a:gd name="connsiteX9" fmla="*/ 2065428 w 5471963"/>
                <a:gd name="connsiteY9" fmla="*/ 2063620 h 2063620"/>
                <a:gd name="connsiteX10" fmla="*/ 1445800 w 5471963"/>
                <a:gd name="connsiteY10" fmla="*/ 2063620 h 2063620"/>
                <a:gd name="connsiteX11" fmla="*/ 1445800 w 5471963"/>
                <a:gd name="connsiteY11" fmla="*/ 2063620 h 2063620"/>
                <a:gd name="connsiteX12" fmla="*/ 0 w 5471963"/>
                <a:gd name="connsiteY12" fmla="*/ 2063620 h 2063620"/>
                <a:gd name="connsiteX13" fmla="*/ 0 w 5471963"/>
                <a:gd name="connsiteY13" fmla="*/ 1145606 h 2063620"/>
                <a:gd name="connsiteX14" fmla="*/ 0 w 5471963"/>
                <a:gd name="connsiteY14" fmla="*/ 752171 h 2063620"/>
                <a:gd name="connsiteX15" fmla="*/ 0 w 5471963"/>
                <a:gd name="connsiteY15" fmla="*/ 752171 h 2063620"/>
                <a:gd name="connsiteX16" fmla="*/ 0 w 5471963"/>
                <a:gd name="connsiteY16" fmla="*/ 489881 h 2063620"/>
                <a:gd name="connsiteX0" fmla="*/ 0 w 5471963"/>
                <a:gd name="connsiteY0" fmla="*/ 489881 h 2063620"/>
                <a:gd name="connsiteX1" fmla="*/ 1445800 w 5471963"/>
                <a:gd name="connsiteY1" fmla="*/ 489881 h 2063620"/>
                <a:gd name="connsiteX2" fmla="*/ 5471963 w 5471963"/>
                <a:gd name="connsiteY2" fmla="*/ 0 h 2063620"/>
                <a:gd name="connsiteX3" fmla="*/ 1906401 w 5471963"/>
                <a:gd name="connsiteY3" fmla="*/ 479942 h 2063620"/>
                <a:gd name="connsiteX4" fmla="*/ 2478514 w 5471963"/>
                <a:gd name="connsiteY4" fmla="*/ 489881 h 2063620"/>
                <a:gd name="connsiteX5" fmla="*/ 2478514 w 5471963"/>
                <a:gd name="connsiteY5" fmla="*/ 752171 h 2063620"/>
                <a:gd name="connsiteX6" fmla="*/ 2468575 w 5471963"/>
                <a:gd name="connsiteY6" fmla="*/ 1497605 h 2063620"/>
                <a:gd name="connsiteX7" fmla="*/ 2478514 w 5471963"/>
                <a:gd name="connsiteY7" fmla="*/ 1831406 h 2063620"/>
                <a:gd name="connsiteX8" fmla="*/ 2478514 w 5471963"/>
                <a:gd name="connsiteY8" fmla="*/ 2063620 h 2063620"/>
                <a:gd name="connsiteX9" fmla="*/ 2065428 w 5471963"/>
                <a:gd name="connsiteY9" fmla="*/ 2063620 h 2063620"/>
                <a:gd name="connsiteX10" fmla="*/ 1445800 w 5471963"/>
                <a:gd name="connsiteY10" fmla="*/ 2063620 h 2063620"/>
                <a:gd name="connsiteX11" fmla="*/ 1445800 w 5471963"/>
                <a:gd name="connsiteY11" fmla="*/ 2063620 h 2063620"/>
                <a:gd name="connsiteX12" fmla="*/ 0 w 5471963"/>
                <a:gd name="connsiteY12" fmla="*/ 2063620 h 2063620"/>
                <a:gd name="connsiteX13" fmla="*/ 0 w 5471963"/>
                <a:gd name="connsiteY13" fmla="*/ 1145606 h 2063620"/>
                <a:gd name="connsiteX14" fmla="*/ 0 w 5471963"/>
                <a:gd name="connsiteY14" fmla="*/ 752171 h 2063620"/>
                <a:gd name="connsiteX15" fmla="*/ 0 w 5471963"/>
                <a:gd name="connsiteY15" fmla="*/ 752171 h 2063620"/>
                <a:gd name="connsiteX16" fmla="*/ 0 w 5471963"/>
                <a:gd name="connsiteY16" fmla="*/ 489881 h 2063620"/>
                <a:gd name="connsiteX0" fmla="*/ 0 w 5471963"/>
                <a:gd name="connsiteY0" fmla="*/ 489881 h 2063620"/>
                <a:gd name="connsiteX1" fmla="*/ 1445800 w 5471963"/>
                <a:gd name="connsiteY1" fmla="*/ 489881 h 2063620"/>
                <a:gd name="connsiteX2" fmla="*/ 5471963 w 5471963"/>
                <a:gd name="connsiteY2" fmla="*/ 0 h 2063620"/>
                <a:gd name="connsiteX3" fmla="*/ 1906401 w 5471963"/>
                <a:gd name="connsiteY3" fmla="*/ 479942 h 2063620"/>
                <a:gd name="connsiteX4" fmla="*/ 2478514 w 5471963"/>
                <a:gd name="connsiteY4" fmla="*/ 489881 h 2063620"/>
                <a:gd name="connsiteX5" fmla="*/ 2478514 w 5471963"/>
                <a:gd name="connsiteY5" fmla="*/ 1139797 h 2063620"/>
                <a:gd name="connsiteX6" fmla="*/ 2468575 w 5471963"/>
                <a:gd name="connsiteY6" fmla="*/ 1497605 h 2063620"/>
                <a:gd name="connsiteX7" fmla="*/ 2478514 w 5471963"/>
                <a:gd name="connsiteY7" fmla="*/ 1831406 h 2063620"/>
                <a:gd name="connsiteX8" fmla="*/ 2478514 w 5471963"/>
                <a:gd name="connsiteY8" fmla="*/ 2063620 h 2063620"/>
                <a:gd name="connsiteX9" fmla="*/ 2065428 w 5471963"/>
                <a:gd name="connsiteY9" fmla="*/ 2063620 h 2063620"/>
                <a:gd name="connsiteX10" fmla="*/ 1445800 w 5471963"/>
                <a:gd name="connsiteY10" fmla="*/ 2063620 h 2063620"/>
                <a:gd name="connsiteX11" fmla="*/ 1445800 w 5471963"/>
                <a:gd name="connsiteY11" fmla="*/ 2063620 h 2063620"/>
                <a:gd name="connsiteX12" fmla="*/ 0 w 5471963"/>
                <a:gd name="connsiteY12" fmla="*/ 2063620 h 2063620"/>
                <a:gd name="connsiteX13" fmla="*/ 0 w 5471963"/>
                <a:gd name="connsiteY13" fmla="*/ 1145606 h 2063620"/>
                <a:gd name="connsiteX14" fmla="*/ 0 w 5471963"/>
                <a:gd name="connsiteY14" fmla="*/ 752171 h 2063620"/>
                <a:gd name="connsiteX15" fmla="*/ 0 w 5471963"/>
                <a:gd name="connsiteY15" fmla="*/ 752171 h 2063620"/>
                <a:gd name="connsiteX16" fmla="*/ 0 w 5471963"/>
                <a:gd name="connsiteY16" fmla="*/ 489881 h 2063620"/>
                <a:gd name="connsiteX0" fmla="*/ 0 w 5471963"/>
                <a:gd name="connsiteY0" fmla="*/ 489881 h 2063620"/>
                <a:gd name="connsiteX1" fmla="*/ 1445800 w 5471963"/>
                <a:gd name="connsiteY1" fmla="*/ 489881 h 2063620"/>
                <a:gd name="connsiteX2" fmla="*/ 5471963 w 5471963"/>
                <a:gd name="connsiteY2" fmla="*/ 0 h 2063620"/>
                <a:gd name="connsiteX3" fmla="*/ 1906401 w 5471963"/>
                <a:gd name="connsiteY3" fmla="*/ 479942 h 2063620"/>
                <a:gd name="connsiteX4" fmla="*/ 2478514 w 5471963"/>
                <a:gd name="connsiteY4" fmla="*/ 907324 h 2063620"/>
                <a:gd name="connsiteX5" fmla="*/ 2478514 w 5471963"/>
                <a:gd name="connsiteY5" fmla="*/ 1139797 h 2063620"/>
                <a:gd name="connsiteX6" fmla="*/ 2468575 w 5471963"/>
                <a:gd name="connsiteY6" fmla="*/ 1497605 h 2063620"/>
                <a:gd name="connsiteX7" fmla="*/ 2478514 w 5471963"/>
                <a:gd name="connsiteY7" fmla="*/ 1831406 h 2063620"/>
                <a:gd name="connsiteX8" fmla="*/ 2478514 w 5471963"/>
                <a:gd name="connsiteY8" fmla="*/ 2063620 h 2063620"/>
                <a:gd name="connsiteX9" fmla="*/ 2065428 w 5471963"/>
                <a:gd name="connsiteY9" fmla="*/ 2063620 h 2063620"/>
                <a:gd name="connsiteX10" fmla="*/ 1445800 w 5471963"/>
                <a:gd name="connsiteY10" fmla="*/ 2063620 h 2063620"/>
                <a:gd name="connsiteX11" fmla="*/ 1445800 w 5471963"/>
                <a:gd name="connsiteY11" fmla="*/ 2063620 h 2063620"/>
                <a:gd name="connsiteX12" fmla="*/ 0 w 5471963"/>
                <a:gd name="connsiteY12" fmla="*/ 2063620 h 2063620"/>
                <a:gd name="connsiteX13" fmla="*/ 0 w 5471963"/>
                <a:gd name="connsiteY13" fmla="*/ 1145606 h 2063620"/>
                <a:gd name="connsiteX14" fmla="*/ 0 w 5471963"/>
                <a:gd name="connsiteY14" fmla="*/ 752171 h 2063620"/>
                <a:gd name="connsiteX15" fmla="*/ 0 w 5471963"/>
                <a:gd name="connsiteY15" fmla="*/ 752171 h 2063620"/>
                <a:gd name="connsiteX16" fmla="*/ 0 w 5471963"/>
                <a:gd name="connsiteY16" fmla="*/ 489881 h 2063620"/>
                <a:gd name="connsiteX0" fmla="*/ 0 w 5471963"/>
                <a:gd name="connsiteY0" fmla="*/ 489881 h 2063620"/>
                <a:gd name="connsiteX1" fmla="*/ 1445800 w 5471963"/>
                <a:gd name="connsiteY1" fmla="*/ 489881 h 2063620"/>
                <a:gd name="connsiteX2" fmla="*/ 5471963 w 5471963"/>
                <a:gd name="connsiteY2" fmla="*/ 0 h 2063620"/>
                <a:gd name="connsiteX3" fmla="*/ 2492810 w 5471963"/>
                <a:gd name="connsiteY3" fmla="*/ 897386 h 2063620"/>
                <a:gd name="connsiteX4" fmla="*/ 2478514 w 5471963"/>
                <a:gd name="connsiteY4" fmla="*/ 907324 h 2063620"/>
                <a:gd name="connsiteX5" fmla="*/ 2478514 w 5471963"/>
                <a:gd name="connsiteY5" fmla="*/ 1139797 h 2063620"/>
                <a:gd name="connsiteX6" fmla="*/ 2468575 w 5471963"/>
                <a:gd name="connsiteY6" fmla="*/ 1497605 h 2063620"/>
                <a:gd name="connsiteX7" fmla="*/ 2478514 w 5471963"/>
                <a:gd name="connsiteY7" fmla="*/ 1831406 h 2063620"/>
                <a:gd name="connsiteX8" fmla="*/ 2478514 w 5471963"/>
                <a:gd name="connsiteY8" fmla="*/ 2063620 h 2063620"/>
                <a:gd name="connsiteX9" fmla="*/ 2065428 w 5471963"/>
                <a:gd name="connsiteY9" fmla="*/ 2063620 h 2063620"/>
                <a:gd name="connsiteX10" fmla="*/ 1445800 w 5471963"/>
                <a:gd name="connsiteY10" fmla="*/ 2063620 h 2063620"/>
                <a:gd name="connsiteX11" fmla="*/ 1445800 w 5471963"/>
                <a:gd name="connsiteY11" fmla="*/ 2063620 h 2063620"/>
                <a:gd name="connsiteX12" fmla="*/ 0 w 5471963"/>
                <a:gd name="connsiteY12" fmla="*/ 2063620 h 2063620"/>
                <a:gd name="connsiteX13" fmla="*/ 0 w 5471963"/>
                <a:gd name="connsiteY13" fmla="*/ 1145606 h 2063620"/>
                <a:gd name="connsiteX14" fmla="*/ 0 w 5471963"/>
                <a:gd name="connsiteY14" fmla="*/ 752171 h 2063620"/>
                <a:gd name="connsiteX15" fmla="*/ 0 w 5471963"/>
                <a:gd name="connsiteY15" fmla="*/ 752171 h 2063620"/>
                <a:gd name="connsiteX16" fmla="*/ 0 w 5471963"/>
                <a:gd name="connsiteY16" fmla="*/ 489881 h 2063620"/>
                <a:gd name="connsiteX0" fmla="*/ 0 w 5471963"/>
                <a:gd name="connsiteY0" fmla="*/ 489881 h 2063620"/>
                <a:gd name="connsiteX1" fmla="*/ 2449652 w 5471963"/>
                <a:gd name="connsiteY1" fmla="*/ 479942 h 2063620"/>
                <a:gd name="connsiteX2" fmla="*/ 5471963 w 5471963"/>
                <a:gd name="connsiteY2" fmla="*/ 0 h 2063620"/>
                <a:gd name="connsiteX3" fmla="*/ 2492810 w 5471963"/>
                <a:gd name="connsiteY3" fmla="*/ 897386 h 2063620"/>
                <a:gd name="connsiteX4" fmla="*/ 2478514 w 5471963"/>
                <a:gd name="connsiteY4" fmla="*/ 907324 h 2063620"/>
                <a:gd name="connsiteX5" fmla="*/ 2478514 w 5471963"/>
                <a:gd name="connsiteY5" fmla="*/ 1139797 h 2063620"/>
                <a:gd name="connsiteX6" fmla="*/ 2468575 w 5471963"/>
                <a:gd name="connsiteY6" fmla="*/ 1497605 h 2063620"/>
                <a:gd name="connsiteX7" fmla="*/ 2478514 w 5471963"/>
                <a:gd name="connsiteY7" fmla="*/ 1831406 h 2063620"/>
                <a:gd name="connsiteX8" fmla="*/ 2478514 w 5471963"/>
                <a:gd name="connsiteY8" fmla="*/ 2063620 h 2063620"/>
                <a:gd name="connsiteX9" fmla="*/ 2065428 w 5471963"/>
                <a:gd name="connsiteY9" fmla="*/ 2063620 h 2063620"/>
                <a:gd name="connsiteX10" fmla="*/ 1445800 w 5471963"/>
                <a:gd name="connsiteY10" fmla="*/ 2063620 h 2063620"/>
                <a:gd name="connsiteX11" fmla="*/ 1445800 w 5471963"/>
                <a:gd name="connsiteY11" fmla="*/ 2063620 h 2063620"/>
                <a:gd name="connsiteX12" fmla="*/ 0 w 5471963"/>
                <a:gd name="connsiteY12" fmla="*/ 2063620 h 2063620"/>
                <a:gd name="connsiteX13" fmla="*/ 0 w 5471963"/>
                <a:gd name="connsiteY13" fmla="*/ 1145606 h 2063620"/>
                <a:gd name="connsiteX14" fmla="*/ 0 w 5471963"/>
                <a:gd name="connsiteY14" fmla="*/ 752171 h 2063620"/>
                <a:gd name="connsiteX15" fmla="*/ 0 w 5471963"/>
                <a:gd name="connsiteY15" fmla="*/ 752171 h 2063620"/>
                <a:gd name="connsiteX16" fmla="*/ 0 w 5471963"/>
                <a:gd name="connsiteY16" fmla="*/ 489881 h 2063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471963" h="2063620">
                  <a:moveTo>
                    <a:pt x="0" y="489881"/>
                  </a:moveTo>
                  <a:lnTo>
                    <a:pt x="2449652" y="479942"/>
                  </a:lnTo>
                  <a:lnTo>
                    <a:pt x="5471963" y="0"/>
                  </a:lnTo>
                  <a:lnTo>
                    <a:pt x="2492810" y="897386"/>
                  </a:lnTo>
                  <a:lnTo>
                    <a:pt x="2478514" y="907324"/>
                  </a:lnTo>
                  <a:lnTo>
                    <a:pt x="2478514" y="1139797"/>
                  </a:lnTo>
                  <a:lnTo>
                    <a:pt x="2468575" y="1497605"/>
                  </a:lnTo>
                  <a:lnTo>
                    <a:pt x="2478514" y="1831406"/>
                  </a:lnTo>
                  <a:lnTo>
                    <a:pt x="2478514" y="2063620"/>
                  </a:lnTo>
                  <a:lnTo>
                    <a:pt x="2065428" y="2063620"/>
                  </a:lnTo>
                  <a:lnTo>
                    <a:pt x="1445800" y="2063620"/>
                  </a:lnTo>
                  <a:lnTo>
                    <a:pt x="1445800" y="2063620"/>
                  </a:lnTo>
                  <a:lnTo>
                    <a:pt x="0" y="2063620"/>
                  </a:lnTo>
                  <a:lnTo>
                    <a:pt x="0" y="1145606"/>
                  </a:lnTo>
                  <a:lnTo>
                    <a:pt x="0" y="752171"/>
                  </a:lnTo>
                  <a:lnTo>
                    <a:pt x="0" y="752171"/>
                  </a:lnTo>
                  <a:lnTo>
                    <a:pt x="0" y="489881"/>
                  </a:lnTo>
                  <a:close/>
                </a:path>
              </a:pathLst>
            </a:custGeom>
            <a:solidFill>
              <a:schemeClr val="bg1"/>
            </a:solid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40341" rIns="40341" rtlCol="0" anchor="t" anchorCtr="0"/>
            <a:lstStyle/>
            <a:p>
              <a:pPr algn="ctr"/>
              <a:endParaRPr lang="en-US" sz="1059" b="1" dirty="0">
                <a:solidFill>
                  <a:schemeClr val="tx1"/>
                </a:solidFill>
              </a:endParaRPr>
            </a:p>
          </p:txBody>
        </p:sp>
        <p:sp>
          <p:nvSpPr>
            <p:cNvPr id="21" name="Rectangular Callout 98">
              <a:extLst>
                <a:ext uri="{FF2B5EF4-FFF2-40B4-BE49-F238E27FC236}">
                  <a16:creationId xmlns:a16="http://schemas.microsoft.com/office/drawing/2014/main" id="{EB691CF5-FFB1-664D-BBB0-6FB16C08FAFD}"/>
                </a:ext>
              </a:extLst>
            </p:cNvPr>
            <p:cNvSpPr/>
            <p:nvPr/>
          </p:nvSpPr>
          <p:spPr>
            <a:xfrm>
              <a:off x="1590510" y="2465657"/>
              <a:ext cx="5517223" cy="1626620"/>
            </a:xfrm>
            <a:custGeom>
              <a:avLst/>
              <a:gdLst>
                <a:gd name="connsiteX0" fmla="*/ 0 w 1143000"/>
                <a:gd name="connsiteY0" fmla="*/ 0 h 2309894"/>
                <a:gd name="connsiteX1" fmla="*/ 666750 w 1143000"/>
                <a:gd name="connsiteY1" fmla="*/ 0 h 2309894"/>
                <a:gd name="connsiteX2" fmla="*/ 666750 w 1143000"/>
                <a:gd name="connsiteY2" fmla="*/ 0 h 2309894"/>
                <a:gd name="connsiteX3" fmla="*/ 952500 w 1143000"/>
                <a:gd name="connsiteY3" fmla="*/ 0 h 2309894"/>
                <a:gd name="connsiteX4" fmla="*/ 1143000 w 1143000"/>
                <a:gd name="connsiteY4" fmla="*/ 0 h 2309894"/>
                <a:gd name="connsiteX5" fmla="*/ 1143000 w 1143000"/>
                <a:gd name="connsiteY5" fmla="*/ 384982 h 2309894"/>
                <a:gd name="connsiteX6" fmla="*/ 5814818 w 1143000"/>
                <a:gd name="connsiteY6" fmla="*/ -645893 h 2309894"/>
                <a:gd name="connsiteX7" fmla="*/ 1143000 w 1143000"/>
                <a:gd name="connsiteY7" fmla="*/ 962456 h 2309894"/>
                <a:gd name="connsiteX8" fmla="*/ 1143000 w 1143000"/>
                <a:gd name="connsiteY8" fmla="*/ 2309894 h 2309894"/>
                <a:gd name="connsiteX9" fmla="*/ 952500 w 1143000"/>
                <a:gd name="connsiteY9" fmla="*/ 2309894 h 2309894"/>
                <a:gd name="connsiteX10" fmla="*/ 666750 w 1143000"/>
                <a:gd name="connsiteY10" fmla="*/ 2309894 h 2309894"/>
                <a:gd name="connsiteX11" fmla="*/ 666750 w 1143000"/>
                <a:gd name="connsiteY11" fmla="*/ 2309894 h 2309894"/>
                <a:gd name="connsiteX12" fmla="*/ 0 w 1143000"/>
                <a:gd name="connsiteY12" fmla="*/ 2309894 h 2309894"/>
                <a:gd name="connsiteX13" fmla="*/ 0 w 1143000"/>
                <a:gd name="connsiteY13" fmla="*/ 962456 h 2309894"/>
                <a:gd name="connsiteX14" fmla="*/ 0 w 1143000"/>
                <a:gd name="connsiteY14" fmla="*/ 384982 h 2309894"/>
                <a:gd name="connsiteX15" fmla="*/ 0 w 1143000"/>
                <a:gd name="connsiteY15" fmla="*/ 384982 h 2309894"/>
                <a:gd name="connsiteX16" fmla="*/ 0 w 1143000"/>
                <a:gd name="connsiteY16" fmla="*/ 0 h 2309894"/>
                <a:gd name="connsiteX0" fmla="*/ 0 w 5814818"/>
                <a:gd name="connsiteY0" fmla="*/ 645893 h 2955787"/>
                <a:gd name="connsiteX1" fmla="*/ 666750 w 5814818"/>
                <a:gd name="connsiteY1" fmla="*/ 645893 h 2955787"/>
                <a:gd name="connsiteX2" fmla="*/ 666750 w 5814818"/>
                <a:gd name="connsiteY2" fmla="*/ 645893 h 2955787"/>
                <a:gd name="connsiteX3" fmla="*/ 952500 w 5814818"/>
                <a:gd name="connsiteY3" fmla="*/ 645893 h 2955787"/>
                <a:gd name="connsiteX4" fmla="*/ 1143000 w 5814818"/>
                <a:gd name="connsiteY4" fmla="*/ 645893 h 2955787"/>
                <a:gd name="connsiteX5" fmla="*/ 1143000 w 5814818"/>
                <a:gd name="connsiteY5" fmla="*/ 1030875 h 2955787"/>
                <a:gd name="connsiteX6" fmla="*/ 5814818 w 5814818"/>
                <a:gd name="connsiteY6" fmla="*/ 0 h 2955787"/>
                <a:gd name="connsiteX7" fmla="*/ 1143000 w 5814818"/>
                <a:gd name="connsiteY7" fmla="*/ 1608349 h 2955787"/>
                <a:gd name="connsiteX8" fmla="*/ 1143000 w 5814818"/>
                <a:gd name="connsiteY8" fmla="*/ 2955787 h 2955787"/>
                <a:gd name="connsiteX9" fmla="*/ 952500 w 5814818"/>
                <a:gd name="connsiteY9" fmla="*/ 2955787 h 2955787"/>
                <a:gd name="connsiteX10" fmla="*/ 666750 w 5814818"/>
                <a:gd name="connsiteY10" fmla="*/ 2955787 h 2955787"/>
                <a:gd name="connsiteX11" fmla="*/ 666750 w 5814818"/>
                <a:gd name="connsiteY11" fmla="*/ 2955787 h 2955787"/>
                <a:gd name="connsiteX12" fmla="*/ 0 w 5814818"/>
                <a:gd name="connsiteY12" fmla="*/ 2955787 h 2955787"/>
                <a:gd name="connsiteX13" fmla="*/ 0 w 5814818"/>
                <a:gd name="connsiteY13" fmla="*/ 1608349 h 2955787"/>
                <a:gd name="connsiteX14" fmla="*/ 0 w 5814818"/>
                <a:gd name="connsiteY14" fmla="*/ 1030875 h 2955787"/>
                <a:gd name="connsiteX15" fmla="*/ 0 w 5814818"/>
                <a:gd name="connsiteY15" fmla="*/ 1030875 h 2955787"/>
                <a:gd name="connsiteX16" fmla="*/ 0 w 5814818"/>
                <a:gd name="connsiteY16" fmla="*/ 645893 h 2955787"/>
                <a:gd name="connsiteX0" fmla="*/ 0 w 5814818"/>
                <a:gd name="connsiteY0" fmla="*/ 645893 h 2955787"/>
                <a:gd name="connsiteX1" fmla="*/ 666750 w 5814818"/>
                <a:gd name="connsiteY1" fmla="*/ 645893 h 2955787"/>
                <a:gd name="connsiteX2" fmla="*/ 666750 w 5814818"/>
                <a:gd name="connsiteY2" fmla="*/ 645893 h 2955787"/>
                <a:gd name="connsiteX3" fmla="*/ 952500 w 5814818"/>
                <a:gd name="connsiteY3" fmla="*/ 645893 h 2955787"/>
                <a:gd name="connsiteX4" fmla="*/ 1143000 w 5814818"/>
                <a:gd name="connsiteY4" fmla="*/ 645893 h 2955787"/>
                <a:gd name="connsiteX5" fmla="*/ 1143000 w 5814818"/>
                <a:gd name="connsiteY5" fmla="*/ 1030875 h 2955787"/>
                <a:gd name="connsiteX6" fmla="*/ 5814818 w 5814818"/>
                <a:gd name="connsiteY6" fmla="*/ 0 h 2955787"/>
                <a:gd name="connsiteX7" fmla="*/ 1146048 w 5814818"/>
                <a:gd name="connsiteY7" fmla="*/ 2748301 h 2955787"/>
                <a:gd name="connsiteX8" fmla="*/ 1143000 w 5814818"/>
                <a:gd name="connsiteY8" fmla="*/ 2955787 h 2955787"/>
                <a:gd name="connsiteX9" fmla="*/ 952500 w 5814818"/>
                <a:gd name="connsiteY9" fmla="*/ 2955787 h 2955787"/>
                <a:gd name="connsiteX10" fmla="*/ 666750 w 5814818"/>
                <a:gd name="connsiteY10" fmla="*/ 2955787 h 2955787"/>
                <a:gd name="connsiteX11" fmla="*/ 666750 w 5814818"/>
                <a:gd name="connsiteY11" fmla="*/ 2955787 h 2955787"/>
                <a:gd name="connsiteX12" fmla="*/ 0 w 5814818"/>
                <a:gd name="connsiteY12" fmla="*/ 2955787 h 2955787"/>
                <a:gd name="connsiteX13" fmla="*/ 0 w 5814818"/>
                <a:gd name="connsiteY13" fmla="*/ 1608349 h 2955787"/>
                <a:gd name="connsiteX14" fmla="*/ 0 w 5814818"/>
                <a:gd name="connsiteY14" fmla="*/ 1030875 h 2955787"/>
                <a:gd name="connsiteX15" fmla="*/ 0 w 5814818"/>
                <a:gd name="connsiteY15" fmla="*/ 1030875 h 2955787"/>
                <a:gd name="connsiteX16" fmla="*/ 0 w 5814818"/>
                <a:gd name="connsiteY16" fmla="*/ 645893 h 2955787"/>
                <a:gd name="connsiteX0" fmla="*/ 0 w 5814818"/>
                <a:gd name="connsiteY0" fmla="*/ 645893 h 2955787"/>
                <a:gd name="connsiteX1" fmla="*/ 666750 w 5814818"/>
                <a:gd name="connsiteY1" fmla="*/ 645893 h 2955787"/>
                <a:gd name="connsiteX2" fmla="*/ 666750 w 5814818"/>
                <a:gd name="connsiteY2" fmla="*/ 645893 h 2955787"/>
                <a:gd name="connsiteX3" fmla="*/ 952500 w 5814818"/>
                <a:gd name="connsiteY3" fmla="*/ 645893 h 2955787"/>
                <a:gd name="connsiteX4" fmla="*/ 1143000 w 5814818"/>
                <a:gd name="connsiteY4" fmla="*/ 645893 h 2955787"/>
                <a:gd name="connsiteX5" fmla="*/ 1152144 w 5814818"/>
                <a:gd name="connsiteY5" fmla="*/ 2439051 h 2955787"/>
                <a:gd name="connsiteX6" fmla="*/ 5814818 w 5814818"/>
                <a:gd name="connsiteY6" fmla="*/ 0 h 2955787"/>
                <a:gd name="connsiteX7" fmla="*/ 1146048 w 5814818"/>
                <a:gd name="connsiteY7" fmla="*/ 2748301 h 2955787"/>
                <a:gd name="connsiteX8" fmla="*/ 1143000 w 5814818"/>
                <a:gd name="connsiteY8" fmla="*/ 2955787 h 2955787"/>
                <a:gd name="connsiteX9" fmla="*/ 952500 w 5814818"/>
                <a:gd name="connsiteY9" fmla="*/ 2955787 h 2955787"/>
                <a:gd name="connsiteX10" fmla="*/ 666750 w 5814818"/>
                <a:gd name="connsiteY10" fmla="*/ 2955787 h 2955787"/>
                <a:gd name="connsiteX11" fmla="*/ 666750 w 5814818"/>
                <a:gd name="connsiteY11" fmla="*/ 2955787 h 2955787"/>
                <a:gd name="connsiteX12" fmla="*/ 0 w 5814818"/>
                <a:gd name="connsiteY12" fmla="*/ 2955787 h 2955787"/>
                <a:gd name="connsiteX13" fmla="*/ 0 w 5814818"/>
                <a:gd name="connsiteY13" fmla="*/ 1608349 h 2955787"/>
                <a:gd name="connsiteX14" fmla="*/ 0 w 5814818"/>
                <a:gd name="connsiteY14" fmla="*/ 1030875 h 2955787"/>
                <a:gd name="connsiteX15" fmla="*/ 0 w 5814818"/>
                <a:gd name="connsiteY15" fmla="*/ 1030875 h 2955787"/>
                <a:gd name="connsiteX16" fmla="*/ 0 w 5814818"/>
                <a:gd name="connsiteY16" fmla="*/ 645893 h 2955787"/>
                <a:gd name="connsiteX0" fmla="*/ 0 w 5753858"/>
                <a:gd name="connsiteY0" fmla="*/ 0 h 2309894"/>
                <a:gd name="connsiteX1" fmla="*/ 666750 w 5753858"/>
                <a:gd name="connsiteY1" fmla="*/ 0 h 2309894"/>
                <a:gd name="connsiteX2" fmla="*/ 666750 w 5753858"/>
                <a:gd name="connsiteY2" fmla="*/ 0 h 2309894"/>
                <a:gd name="connsiteX3" fmla="*/ 952500 w 5753858"/>
                <a:gd name="connsiteY3" fmla="*/ 0 h 2309894"/>
                <a:gd name="connsiteX4" fmla="*/ 1143000 w 5753858"/>
                <a:gd name="connsiteY4" fmla="*/ 0 h 2309894"/>
                <a:gd name="connsiteX5" fmla="*/ 1152144 w 5753858"/>
                <a:gd name="connsiteY5" fmla="*/ 1793158 h 2309894"/>
                <a:gd name="connsiteX6" fmla="*/ 5753858 w 5753858"/>
                <a:gd name="connsiteY6" fmla="*/ 1161571 h 2309894"/>
                <a:gd name="connsiteX7" fmla="*/ 1146048 w 5753858"/>
                <a:gd name="connsiteY7" fmla="*/ 2102408 h 2309894"/>
                <a:gd name="connsiteX8" fmla="*/ 1143000 w 5753858"/>
                <a:gd name="connsiteY8" fmla="*/ 2309894 h 2309894"/>
                <a:gd name="connsiteX9" fmla="*/ 952500 w 5753858"/>
                <a:gd name="connsiteY9" fmla="*/ 2309894 h 2309894"/>
                <a:gd name="connsiteX10" fmla="*/ 666750 w 5753858"/>
                <a:gd name="connsiteY10" fmla="*/ 2309894 h 2309894"/>
                <a:gd name="connsiteX11" fmla="*/ 666750 w 5753858"/>
                <a:gd name="connsiteY11" fmla="*/ 2309894 h 2309894"/>
                <a:gd name="connsiteX12" fmla="*/ 0 w 5753858"/>
                <a:gd name="connsiteY12" fmla="*/ 2309894 h 2309894"/>
                <a:gd name="connsiteX13" fmla="*/ 0 w 5753858"/>
                <a:gd name="connsiteY13" fmla="*/ 962456 h 2309894"/>
                <a:gd name="connsiteX14" fmla="*/ 0 w 5753858"/>
                <a:gd name="connsiteY14" fmla="*/ 384982 h 2309894"/>
                <a:gd name="connsiteX15" fmla="*/ 0 w 5753858"/>
                <a:gd name="connsiteY15" fmla="*/ 384982 h 2309894"/>
                <a:gd name="connsiteX16" fmla="*/ 0 w 5753858"/>
                <a:gd name="connsiteY16" fmla="*/ 0 h 2309894"/>
                <a:gd name="connsiteX0" fmla="*/ 0 w 5789418"/>
                <a:gd name="connsiteY0" fmla="*/ 0 h 2309894"/>
                <a:gd name="connsiteX1" fmla="*/ 666750 w 5789418"/>
                <a:gd name="connsiteY1" fmla="*/ 0 h 2309894"/>
                <a:gd name="connsiteX2" fmla="*/ 666750 w 5789418"/>
                <a:gd name="connsiteY2" fmla="*/ 0 h 2309894"/>
                <a:gd name="connsiteX3" fmla="*/ 952500 w 5789418"/>
                <a:gd name="connsiteY3" fmla="*/ 0 h 2309894"/>
                <a:gd name="connsiteX4" fmla="*/ 1143000 w 5789418"/>
                <a:gd name="connsiteY4" fmla="*/ 0 h 2309894"/>
                <a:gd name="connsiteX5" fmla="*/ 1152144 w 5789418"/>
                <a:gd name="connsiteY5" fmla="*/ 1793158 h 2309894"/>
                <a:gd name="connsiteX6" fmla="*/ 5789418 w 5789418"/>
                <a:gd name="connsiteY6" fmla="*/ 1733374 h 2309894"/>
                <a:gd name="connsiteX7" fmla="*/ 1146048 w 5789418"/>
                <a:gd name="connsiteY7" fmla="*/ 2102408 h 2309894"/>
                <a:gd name="connsiteX8" fmla="*/ 1143000 w 5789418"/>
                <a:gd name="connsiteY8" fmla="*/ 2309894 h 2309894"/>
                <a:gd name="connsiteX9" fmla="*/ 952500 w 5789418"/>
                <a:gd name="connsiteY9" fmla="*/ 2309894 h 2309894"/>
                <a:gd name="connsiteX10" fmla="*/ 666750 w 5789418"/>
                <a:gd name="connsiteY10" fmla="*/ 2309894 h 2309894"/>
                <a:gd name="connsiteX11" fmla="*/ 666750 w 5789418"/>
                <a:gd name="connsiteY11" fmla="*/ 2309894 h 2309894"/>
                <a:gd name="connsiteX12" fmla="*/ 0 w 5789418"/>
                <a:gd name="connsiteY12" fmla="*/ 2309894 h 2309894"/>
                <a:gd name="connsiteX13" fmla="*/ 0 w 5789418"/>
                <a:gd name="connsiteY13" fmla="*/ 962456 h 2309894"/>
                <a:gd name="connsiteX14" fmla="*/ 0 w 5789418"/>
                <a:gd name="connsiteY14" fmla="*/ 384982 h 2309894"/>
                <a:gd name="connsiteX15" fmla="*/ 0 w 5789418"/>
                <a:gd name="connsiteY15" fmla="*/ 384982 h 2309894"/>
                <a:gd name="connsiteX16" fmla="*/ 0 w 5789418"/>
                <a:gd name="connsiteY16" fmla="*/ 0 h 2309894"/>
                <a:gd name="connsiteX0" fmla="*/ 0 w 5840218"/>
                <a:gd name="connsiteY0" fmla="*/ 0 h 2309894"/>
                <a:gd name="connsiteX1" fmla="*/ 666750 w 5840218"/>
                <a:gd name="connsiteY1" fmla="*/ 0 h 2309894"/>
                <a:gd name="connsiteX2" fmla="*/ 666750 w 5840218"/>
                <a:gd name="connsiteY2" fmla="*/ 0 h 2309894"/>
                <a:gd name="connsiteX3" fmla="*/ 952500 w 5840218"/>
                <a:gd name="connsiteY3" fmla="*/ 0 h 2309894"/>
                <a:gd name="connsiteX4" fmla="*/ 1143000 w 5840218"/>
                <a:gd name="connsiteY4" fmla="*/ 0 h 2309894"/>
                <a:gd name="connsiteX5" fmla="*/ 1152144 w 5840218"/>
                <a:gd name="connsiteY5" fmla="*/ 1793158 h 2309894"/>
                <a:gd name="connsiteX6" fmla="*/ 5840218 w 5840218"/>
                <a:gd name="connsiteY6" fmla="*/ 1761728 h 2309894"/>
                <a:gd name="connsiteX7" fmla="*/ 1146048 w 5840218"/>
                <a:gd name="connsiteY7" fmla="*/ 2102408 h 2309894"/>
                <a:gd name="connsiteX8" fmla="*/ 1143000 w 5840218"/>
                <a:gd name="connsiteY8" fmla="*/ 2309894 h 2309894"/>
                <a:gd name="connsiteX9" fmla="*/ 952500 w 5840218"/>
                <a:gd name="connsiteY9" fmla="*/ 2309894 h 2309894"/>
                <a:gd name="connsiteX10" fmla="*/ 666750 w 5840218"/>
                <a:gd name="connsiteY10" fmla="*/ 2309894 h 2309894"/>
                <a:gd name="connsiteX11" fmla="*/ 666750 w 5840218"/>
                <a:gd name="connsiteY11" fmla="*/ 2309894 h 2309894"/>
                <a:gd name="connsiteX12" fmla="*/ 0 w 5840218"/>
                <a:gd name="connsiteY12" fmla="*/ 2309894 h 2309894"/>
                <a:gd name="connsiteX13" fmla="*/ 0 w 5840218"/>
                <a:gd name="connsiteY13" fmla="*/ 962456 h 2309894"/>
                <a:gd name="connsiteX14" fmla="*/ 0 w 5840218"/>
                <a:gd name="connsiteY14" fmla="*/ 384982 h 2309894"/>
                <a:gd name="connsiteX15" fmla="*/ 0 w 5840218"/>
                <a:gd name="connsiteY15" fmla="*/ 384982 h 2309894"/>
                <a:gd name="connsiteX16" fmla="*/ 0 w 5840218"/>
                <a:gd name="connsiteY16" fmla="*/ 0 h 2309894"/>
                <a:gd name="connsiteX0" fmla="*/ 0 w 5840218"/>
                <a:gd name="connsiteY0" fmla="*/ 0 h 2309894"/>
                <a:gd name="connsiteX1" fmla="*/ 666750 w 5840218"/>
                <a:gd name="connsiteY1" fmla="*/ 0 h 2309894"/>
                <a:gd name="connsiteX2" fmla="*/ 666750 w 5840218"/>
                <a:gd name="connsiteY2" fmla="*/ 0 h 2309894"/>
                <a:gd name="connsiteX3" fmla="*/ 952500 w 5840218"/>
                <a:gd name="connsiteY3" fmla="*/ 0 h 2309894"/>
                <a:gd name="connsiteX4" fmla="*/ 1143000 w 5840218"/>
                <a:gd name="connsiteY4" fmla="*/ 0 h 2309894"/>
                <a:gd name="connsiteX5" fmla="*/ 1152144 w 5840218"/>
                <a:gd name="connsiteY5" fmla="*/ 1793158 h 2309894"/>
                <a:gd name="connsiteX6" fmla="*/ 5840218 w 5840218"/>
                <a:gd name="connsiteY6" fmla="*/ 1964930 h 2309894"/>
                <a:gd name="connsiteX7" fmla="*/ 1146048 w 5840218"/>
                <a:gd name="connsiteY7" fmla="*/ 2102408 h 2309894"/>
                <a:gd name="connsiteX8" fmla="*/ 1143000 w 5840218"/>
                <a:gd name="connsiteY8" fmla="*/ 2309894 h 2309894"/>
                <a:gd name="connsiteX9" fmla="*/ 952500 w 5840218"/>
                <a:gd name="connsiteY9" fmla="*/ 2309894 h 2309894"/>
                <a:gd name="connsiteX10" fmla="*/ 666750 w 5840218"/>
                <a:gd name="connsiteY10" fmla="*/ 2309894 h 2309894"/>
                <a:gd name="connsiteX11" fmla="*/ 666750 w 5840218"/>
                <a:gd name="connsiteY11" fmla="*/ 2309894 h 2309894"/>
                <a:gd name="connsiteX12" fmla="*/ 0 w 5840218"/>
                <a:gd name="connsiteY12" fmla="*/ 2309894 h 2309894"/>
                <a:gd name="connsiteX13" fmla="*/ 0 w 5840218"/>
                <a:gd name="connsiteY13" fmla="*/ 962456 h 2309894"/>
                <a:gd name="connsiteX14" fmla="*/ 0 w 5840218"/>
                <a:gd name="connsiteY14" fmla="*/ 384982 h 2309894"/>
                <a:gd name="connsiteX15" fmla="*/ 0 w 5840218"/>
                <a:gd name="connsiteY15" fmla="*/ 384982 h 2309894"/>
                <a:gd name="connsiteX16" fmla="*/ 0 w 5840218"/>
                <a:gd name="connsiteY16" fmla="*/ 0 h 2309894"/>
                <a:gd name="connsiteX0" fmla="*/ 0 w 5840218"/>
                <a:gd name="connsiteY0" fmla="*/ 0 h 2309894"/>
                <a:gd name="connsiteX1" fmla="*/ 666750 w 5840218"/>
                <a:gd name="connsiteY1" fmla="*/ 0 h 2309894"/>
                <a:gd name="connsiteX2" fmla="*/ 666750 w 5840218"/>
                <a:gd name="connsiteY2" fmla="*/ 0 h 2309894"/>
                <a:gd name="connsiteX3" fmla="*/ 952500 w 5840218"/>
                <a:gd name="connsiteY3" fmla="*/ 0 h 2309894"/>
                <a:gd name="connsiteX4" fmla="*/ 1143000 w 5840218"/>
                <a:gd name="connsiteY4" fmla="*/ 0 h 2309894"/>
                <a:gd name="connsiteX5" fmla="*/ 1142205 w 5840218"/>
                <a:gd name="connsiteY5" fmla="*/ 1904107 h 2309894"/>
                <a:gd name="connsiteX6" fmla="*/ 5840218 w 5840218"/>
                <a:gd name="connsiteY6" fmla="*/ 1964930 h 2309894"/>
                <a:gd name="connsiteX7" fmla="*/ 1146048 w 5840218"/>
                <a:gd name="connsiteY7" fmla="*/ 2102408 h 2309894"/>
                <a:gd name="connsiteX8" fmla="*/ 1143000 w 5840218"/>
                <a:gd name="connsiteY8" fmla="*/ 2309894 h 2309894"/>
                <a:gd name="connsiteX9" fmla="*/ 952500 w 5840218"/>
                <a:gd name="connsiteY9" fmla="*/ 2309894 h 2309894"/>
                <a:gd name="connsiteX10" fmla="*/ 666750 w 5840218"/>
                <a:gd name="connsiteY10" fmla="*/ 2309894 h 2309894"/>
                <a:gd name="connsiteX11" fmla="*/ 666750 w 5840218"/>
                <a:gd name="connsiteY11" fmla="*/ 2309894 h 2309894"/>
                <a:gd name="connsiteX12" fmla="*/ 0 w 5840218"/>
                <a:gd name="connsiteY12" fmla="*/ 2309894 h 2309894"/>
                <a:gd name="connsiteX13" fmla="*/ 0 w 5840218"/>
                <a:gd name="connsiteY13" fmla="*/ 962456 h 2309894"/>
                <a:gd name="connsiteX14" fmla="*/ 0 w 5840218"/>
                <a:gd name="connsiteY14" fmla="*/ 384982 h 2309894"/>
                <a:gd name="connsiteX15" fmla="*/ 0 w 5840218"/>
                <a:gd name="connsiteY15" fmla="*/ 384982 h 2309894"/>
                <a:gd name="connsiteX16" fmla="*/ 0 w 5840218"/>
                <a:gd name="connsiteY16" fmla="*/ 0 h 2309894"/>
                <a:gd name="connsiteX0" fmla="*/ 0 w 5462531"/>
                <a:gd name="connsiteY0" fmla="*/ 0 h 2309894"/>
                <a:gd name="connsiteX1" fmla="*/ 666750 w 5462531"/>
                <a:gd name="connsiteY1" fmla="*/ 0 h 2309894"/>
                <a:gd name="connsiteX2" fmla="*/ 666750 w 5462531"/>
                <a:gd name="connsiteY2" fmla="*/ 0 h 2309894"/>
                <a:gd name="connsiteX3" fmla="*/ 952500 w 5462531"/>
                <a:gd name="connsiteY3" fmla="*/ 0 h 2309894"/>
                <a:gd name="connsiteX4" fmla="*/ 1143000 w 5462531"/>
                <a:gd name="connsiteY4" fmla="*/ 0 h 2309894"/>
                <a:gd name="connsiteX5" fmla="*/ 1142205 w 5462531"/>
                <a:gd name="connsiteY5" fmla="*/ 1904107 h 2309894"/>
                <a:gd name="connsiteX6" fmla="*/ 5462531 w 5462531"/>
                <a:gd name="connsiteY6" fmla="*/ 1909455 h 2309894"/>
                <a:gd name="connsiteX7" fmla="*/ 1146048 w 5462531"/>
                <a:gd name="connsiteY7" fmla="*/ 2102408 h 2309894"/>
                <a:gd name="connsiteX8" fmla="*/ 1143000 w 5462531"/>
                <a:gd name="connsiteY8" fmla="*/ 2309894 h 2309894"/>
                <a:gd name="connsiteX9" fmla="*/ 952500 w 5462531"/>
                <a:gd name="connsiteY9" fmla="*/ 2309894 h 2309894"/>
                <a:gd name="connsiteX10" fmla="*/ 666750 w 5462531"/>
                <a:gd name="connsiteY10" fmla="*/ 2309894 h 2309894"/>
                <a:gd name="connsiteX11" fmla="*/ 666750 w 5462531"/>
                <a:gd name="connsiteY11" fmla="*/ 2309894 h 2309894"/>
                <a:gd name="connsiteX12" fmla="*/ 0 w 5462531"/>
                <a:gd name="connsiteY12" fmla="*/ 2309894 h 2309894"/>
                <a:gd name="connsiteX13" fmla="*/ 0 w 5462531"/>
                <a:gd name="connsiteY13" fmla="*/ 962456 h 2309894"/>
                <a:gd name="connsiteX14" fmla="*/ 0 w 5462531"/>
                <a:gd name="connsiteY14" fmla="*/ 384982 h 2309894"/>
                <a:gd name="connsiteX15" fmla="*/ 0 w 5462531"/>
                <a:gd name="connsiteY15" fmla="*/ 384982 h 2309894"/>
                <a:gd name="connsiteX16" fmla="*/ 0 w 5462531"/>
                <a:gd name="connsiteY16" fmla="*/ 0 h 2309894"/>
                <a:gd name="connsiteX0" fmla="*/ 0 w 5472471"/>
                <a:gd name="connsiteY0" fmla="*/ 0 h 2309894"/>
                <a:gd name="connsiteX1" fmla="*/ 666750 w 5472471"/>
                <a:gd name="connsiteY1" fmla="*/ 0 h 2309894"/>
                <a:gd name="connsiteX2" fmla="*/ 666750 w 5472471"/>
                <a:gd name="connsiteY2" fmla="*/ 0 h 2309894"/>
                <a:gd name="connsiteX3" fmla="*/ 952500 w 5472471"/>
                <a:gd name="connsiteY3" fmla="*/ 0 h 2309894"/>
                <a:gd name="connsiteX4" fmla="*/ 1143000 w 5472471"/>
                <a:gd name="connsiteY4" fmla="*/ 0 h 2309894"/>
                <a:gd name="connsiteX5" fmla="*/ 1142205 w 5472471"/>
                <a:gd name="connsiteY5" fmla="*/ 1904107 h 2309894"/>
                <a:gd name="connsiteX6" fmla="*/ 5472471 w 5472471"/>
                <a:gd name="connsiteY6" fmla="*/ 1872473 h 2309894"/>
                <a:gd name="connsiteX7" fmla="*/ 1146048 w 5472471"/>
                <a:gd name="connsiteY7" fmla="*/ 2102408 h 2309894"/>
                <a:gd name="connsiteX8" fmla="*/ 1143000 w 5472471"/>
                <a:gd name="connsiteY8" fmla="*/ 2309894 h 2309894"/>
                <a:gd name="connsiteX9" fmla="*/ 952500 w 5472471"/>
                <a:gd name="connsiteY9" fmla="*/ 2309894 h 2309894"/>
                <a:gd name="connsiteX10" fmla="*/ 666750 w 5472471"/>
                <a:gd name="connsiteY10" fmla="*/ 2309894 h 2309894"/>
                <a:gd name="connsiteX11" fmla="*/ 666750 w 5472471"/>
                <a:gd name="connsiteY11" fmla="*/ 2309894 h 2309894"/>
                <a:gd name="connsiteX12" fmla="*/ 0 w 5472471"/>
                <a:gd name="connsiteY12" fmla="*/ 2309894 h 2309894"/>
                <a:gd name="connsiteX13" fmla="*/ 0 w 5472471"/>
                <a:gd name="connsiteY13" fmla="*/ 962456 h 2309894"/>
                <a:gd name="connsiteX14" fmla="*/ 0 w 5472471"/>
                <a:gd name="connsiteY14" fmla="*/ 384982 h 2309894"/>
                <a:gd name="connsiteX15" fmla="*/ 0 w 5472471"/>
                <a:gd name="connsiteY15" fmla="*/ 384982 h 2309894"/>
                <a:gd name="connsiteX16" fmla="*/ 0 w 5472471"/>
                <a:gd name="connsiteY16" fmla="*/ 0 h 2309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472471" h="2309894">
                  <a:moveTo>
                    <a:pt x="0" y="0"/>
                  </a:moveTo>
                  <a:lnTo>
                    <a:pt x="666750" y="0"/>
                  </a:lnTo>
                  <a:lnTo>
                    <a:pt x="666750" y="0"/>
                  </a:lnTo>
                  <a:lnTo>
                    <a:pt x="952500" y="0"/>
                  </a:lnTo>
                  <a:lnTo>
                    <a:pt x="1143000" y="0"/>
                  </a:lnTo>
                  <a:lnTo>
                    <a:pt x="1142205" y="1904107"/>
                  </a:lnTo>
                  <a:lnTo>
                    <a:pt x="5472471" y="1872473"/>
                  </a:lnTo>
                  <a:lnTo>
                    <a:pt x="1146048" y="2102408"/>
                  </a:lnTo>
                  <a:lnTo>
                    <a:pt x="1143000" y="2309894"/>
                  </a:lnTo>
                  <a:lnTo>
                    <a:pt x="952500" y="2309894"/>
                  </a:lnTo>
                  <a:lnTo>
                    <a:pt x="666750" y="2309894"/>
                  </a:lnTo>
                  <a:lnTo>
                    <a:pt x="666750" y="2309894"/>
                  </a:lnTo>
                  <a:lnTo>
                    <a:pt x="0" y="2309894"/>
                  </a:lnTo>
                  <a:lnTo>
                    <a:pt x="0" y="962456"/>
                  </a:lnTo>
                  <a:lnTo>
                    <a:pt x="0" y="384982"/>
                  </a:lnTo>
                  <a:lnTo>
                    <a:pt x="0" y="384982"/>
                  </a:lnTo>
                  <a:lnTo>
                    <a:pt x="0" y="0"/>
                  </a:lnTo>
                  <a:close/>
                </a:path>
              </a:pathLst>
            </a:custGeom>
            <a:solidFill>
              <a:schemeClr val="bg1"/>
            </a:solid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40341" rIns="40341" rtlCol="0" anchor="t" anchorCtr="0"/>
            <a:lstStyle/>
            <a:p>
              <a:pPr algn="ctr"/>
              <a:endParaRPr lang="en-US" sz="1059" b="1" dirty="0">
                <a:solidFill>
                  <a:schemeClr val="tx1"/>
                </a:solidFill>
              </a:endParaRPr>
            </a:p>
          </p:txBody>
        </p:sp>
        <p:pic>
          <p:nvPicPr>
            <p:cNvPr id="22" name="Picture 21" descr="A picture containing clock&#10;&#10;Description automatically generated">
              <a:extLst>
                <a:ext uri="{FF2B5EF4-FFF2-40B4-BE49-F238E27FC236}">
                  <a16:creationId xmlns:a16="http://schemas.microsoft.com/office/drawing/2014/main" id="{D18277F6-6EC3-934D-B80E-E46C30C1964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34705" y="2773743"/>
              <a:ext cx="888397" cy="735140"/>
            </a:xfrm>
            <a:prstGeom prst="rect">
              <a:avLst/>
            </a:prstGeom>
          </p:spPr>
        </p:pic>
        <p:sp>
          <p:nvSpPr>
            <p:cNvPr id="23" name="TextBox 22">
              <a:extLst>
                <a:ext uri="{FF2B5EF4-FFF2-40B4-BE49-F238E27FC236}">
                  <a16:creationId xmlns:a16="http://schemas.microsoft.com/office/drawing/2014/main" id="{B8510F50-394A-D340-BC99-2D9C5CAF9862}"/>
                </a:ext>
              </a:extLst>
            </p:cNvPr>
            <p:cNvSpPr txBox="1"/>
            <p:nvPr/>
          </p:nvSpPr>
          <p:spPr>
            <a:xfrm>
              <a:off x="1387233" y="2516364"/>
              <a:ext cx="1583343" cy="308863"/>
            </a:xfrm>
            <a:prstGeom prst="rect">
              <a:avLst/>
            </a:prstGeom>
            <a:noFill/>
          </p:spPr>
          <p:txBody>
            <a:bodyPr wrap="square" rtlCol="0">
              <a:spAutoFit/>
            </a:bodyPr>
            <a:lstStyle/>
            <a:p>
              <a:pPr algn="ctr"/>
              <a:r>
                <a:rPr lang="en-US" sz="1015" b="1" dirty="0"/>
                <a:t>Huntsville, AL</a:t>
              </a:r>
            </a:p>
          </p:txBody>
        </p:sp>
        <p:sp>
          <p:nvSpPr>
            <p:cNvPr id="24" name="TextBox 23">
              <a:extLst>
                <a:ext uri="{FF2B5EF4-FFF2-40B4-BE49-F238E27FC236}">
                  <a16:creationId xmlns:a16="http://schemas.microsoft.com/office/drawing/2014/main" id="{7645F008-0854-C841-B609-D12CED604400}"/>
                </a:ext>
              </a:extLst>
            </p:cNvPr>
            <p:cNvSpPr txBox="1"/>
            <p:nvPr/>
          </p:nvSpPr>
          <p:spPr>
            <a:xfrm>
              <a:off x="1878783" y="4427815"/>
              <a:ext cx="1748496" cy="317309"/>
            </a:xfrm>
            <a:prstGeom prst="rect">
              <a:avLst/>
            </a:prstGeom>
            <a:noFill/>
          </p:spPr>
          <p:txBody>
            <a:bodyPr wrap="square" rtlCol="0">
              <a:spAutoFit/>
            </a:bodyPr>
            <a:lstStyle/>
            <a:p>
              <a:pPr algn="ctr"/>
              <a:r>
                <a:rPr lang="en-US" sz="1059" b="1" dirty="0"/>
                <a:t>Birmingham, AL</a:t>
              </a:r>
            </a:p>
          </p:txBody>
        </p:sp>
        <p:pic>
          <p:nvPicPr>
            <p:cNvPr id="25" name="Picture 2" descr="Regions Bank – Logos Download">
              <a:extLst>
                <a:ext uri="{FF2B5EF4-FFF2-40B4-BE49-F238E27FC236}">
                  <a16:creationId xmlns:a16="http://schemas.microsoft.com/office/drawing/2014/main" id="{800A3C14-1208-E743-9495-50DF3E4E4F2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80427" y="5285796"/>
              <a:ext cx="1494922" cy="24688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A picture containing graphical user interface&#10;&#10;Description automatically generated">
              <a:extLst>
                <a:ext uri="{FF2B5EF4-FFF2-40B4-BE49-F238E27FC236}">
                  <a16:creationId xmlns:a16="http://schemas.microsoft.com/office/drawing/2014/main" id="{260BC41D-40CC-C84C-A6FC-5E2182C05FD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90510" y="6152233"/>
              <a:ext cx="2217897" cy="541452"/>
            </a:xfrm>
            <a:prstGeom prst="rect">
              <a:avLst/>
            </a:prstGeom>
          </p:spPr>
        </p:pic>
        <p:pic>
          <p:nvPicPr>
            <p:cNvPr id="27" name="Picture 26">
              <a:extLst>
                <a:ext uri="{FF2B5EF4-FFF2-40B4-BE49-F238E27FC236}">
                  <a16:creationId xmlns:a16="http://schemas.microsoft.com/office/drawing/2014/main" id="{6DEDBDCD-C29F-AD44-9F34-63F26326BB38}"/>
                </a:ext>
              </a:extLst>
            </p:cNvPr>
            <p:cNvPicPr>
              <a:picLocks/>
            </p:cNvPicPr>
            <p:nvPr/>
          </p:nvPicPr>
          <p:blipFill>
            <a:blip r:embed="rId12"/>
            <a:stretch>
              <a:fillRect/>
            </a:stretch>
          </p:blipFill>
          <p:spPr>
            <a:xfrm>
              <a:off x="1551728" y="559400"/>
              <a:ext cx="1691600" cy="468909"/>
            </a:xfrm>
            <a:prstGeom prst="rect">
              <a:avLst/>
            </a:prstGeom>
          </p:spPr>
        </p:pic>
        <p:pic>
          <p:nvPicPr>
            <p:cNvPr id="28" name="Picture 2" descr="Image result for intuitive surgical">
              <a:extLst>
                <a:ext uri="{FF2B5EF4-FFF2-40B4-BE49-F238E27FC236}">
                  <a16:creationId xmlns:a16="http://schemas.microsoft.com/office/drawing/2014/main" id="{36A4EB32-58A1-354C-9F2E-2F69C7F5883C}"/>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t="17806" b="27226"/>
            <a:stretch/>
          </p:blipFill>
          <p:spPr bwMode="auto">
            <a:xfrm>
              <a:off x="1847192" y="976977"/>
              <a:ext cx="1252731" cy="368133"/>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ular Callout 96">
              <a:extLst>
                <a:ext uri="{FF2B5EF4-FFF2-40B4-BE49-F238E27FC236}">
                  <a16:creationId xmlns:a16="http://schemas.microsoft.com/office/drawing/2014/main" id="{6040001C-7F24-324A-A04C-F19E7B3DB674}"/>
                </a:ext>
              </a:extLst>
            </p:cNvPr>
            <p:cNvSpPr/>
            <p:nvPr/>
          </p:nvSpPr>
          <p:spPr>
            <a:xfrm flipH="1">
              <a:off x="5428597" y="318598"/>
              <a:ext cx="1698967" cy="743911"/>
            </a:xfrm>
            <a:prstGeom prst="wedgeRectCallout">
              <a:avLst>
                <a:gd name="adj1" fmla="val -28863"/>
                <a:gd name="adj2" fmla="val 222552"/>
              </a:avLst>
            </a:prstGeom>
            <a:solidFill>
              <a:schemeClr val="bg1"/>
            </a:solid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40341" rIns="40341" rtlCol="0" anchor="t" anchorCtr="0"/>
            <a:lstStyle/>
            <a:p>
              <a:pPr algn="ctr"/>
              <a:endParaRPr lang="en-US" sz="1059" b="1" dirty="0">
                <a:solidFill>
                  <a:schemeClr val="tx1"/>
                </a:solidFill>
              </a:endParaRPr>
            </a:p>
          </p:txBody>
        </p:sp>
        <p:pic>
          <p:nvPicPr>
            <p:cNvPr id="30" name="Picture 29">
              <a:extLst>
                <a:ext uri="{FF2B5EF4-FFF2-40B4-BE49-F238E27FC236}">
                  <a16:creationId xmlns:a16="http://schemas.microsoft.com/office/drawing/2014/main" id="{2A6E48DA-18A2-0149-A62A-26ECB3551FAA}"/>
                </a:ext>
              </a:extLst>
            </p:cNvPr>
            <p:cNvPicPr>
              <a:picLocks/>
            </p:cNvPicPr>
            <p:nvPr/>
          </p:nvPicPr>
          <p:blipFill>
            <a:blip r:embed="rId12"/>
            <a:stretch>
              <a:fillRect/>
            </a:stretch>
          </p:blipFill>
          <p:spPr>
            <a:xfrm>
              <a:off x="5447805" y="514835"/>
              <a:ext cx="1698967" cy="575684"/>
            </a:xfrm>
            <a:prstGeom prst="rect">
              <a:avLst/>
            </a:prstGeom>
          </p:spPr>
        </p:pic>
        <p:sp>
          <p:nvSpPr>
            <p:cNvPr id="31" name="TextBox 30">
              <a:extLst>
                <a:ext uri="{FF2B5EF4-FFF2-40B4-BE49-F238E27FC236}">
                  <a16:creationId xmlns:a16="http://schemas.microsoft.com/office/drawing/2014/main" id="{14560C54-061A-1C41-B80C-FD9D91AE4FB6}"/>
                </a:ext>
              </a:extLst>
            </p:cNvPr>
            <p:cNvSpPr txBox="1"/>
            <p:nvPr/>
          </p:nvSpPr>
          <p:spPr>
            <a:xfrm>
              <a:off x="5518012" y="336388"/>
              <a:ext cx="1558551" cy="317309"/>
            </a:xfrm>
            <a:prstGeom prst="rect">
              <a:avLst/>
            </a:prstGeom>
            <a:noFill/>
          </p:spPr>
          <p:txBody>
            <a:bodyPr wrap="square" rtlCol="0">
              <a:spAutoFit/>
            </a:bodyPr>
            <a:lstStyle/>
            <a:p>
              <a:pPr algn="ctr"/>
              <a:r>
                <a:rPr lang="en-US" sz="1059" b="1" dirty="0"/>
                <a:t>Chicago, IL</a:t>
              </a:r>
            </a:p>
          </p:txBody>
        </p:sp>
        <p:pic>
          <p:nvPicPr>
            <p:cNvPr id="32" name="Picture 31" descr="Long-Term Value Investment">
              <a:extLst>
                <a:ext uri="{FF2B5EF4-FFF2-40B4-BE49-F238E27FC236}">
                  <a16:creationId xmlns:a16="http://schemas.microsoft.com/office/drawing/2014/main" id="{3C0987D5-B0B7-0F42-96EF-196B88761A20}"/>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14294" t="23447" r="14294" b="24196"/>
            <a:stretch/>
          </p:blipFill>
          <p:spPr bwMode="auto">
            <a:xfrm>
              <a:off x="1843891" y="4619582"/>
              <a:ext cx="1760139" cy="66998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Deutsche Bank And Google To Form Strategic Global, Multi-Year Partnership  To Drive A Fundamental Transformation Of Banking">
              <a:extLst>
                <a:ext uri="{FF2B5EF4-FFF2-40B4-BE49-F238E27FC236}">
                  <a16:creationId xmlns:a16="http://schemas.microsoft.com/office/drawing/2014/main" id="{A7C73209-1AE6-4F4F-A42D-01FED14C70CA}"/>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351505" y="5394275"/>
              <a:ext cx="1034483" cy="55705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descr="Logo, company name&#10;&#10;Description automatically generated">
              <a:extLst>
                <a:ext uri="{FF2B5EF4-FFF2-40B4-BE49-F238E27FC236}">
                  <a16:creationId xmlns:a16="http://schemas.microsoft.com/office/drawing/2014/main" id="{712BED52-1412-404B-BA51-6C9EA672AD82}"/>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506743" y="5394938"/>
              <a:ext cx="834284" cy="406810"/>
            </a:xfrm>
            <a:prstGeom prst="rect">
              <a:avLst/>
            </a:prstGeom>
          </p:spPr>
        </p:pic>
        <p:pic>
          <p:nvPicPr>
            <p:cNvPr id="35" name="Picture 2" descr="1919 Investment Counsel Opens New Birmingham Office for Former Sterne Agee  Family Office Team">
              <a:extLst>
                <a:ext uri="{FF2B5EF4-FFF2-40B4-BE49-F238E27FC236}">
                  <a16:creationId xmlns:a16="http://schemas.microsoft.com/office/drawing/2014/main" id="{52187145-C4E4-9B4E-80EF-55B535A91E1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538933" y="5605653"/>
              <a:ext cx="1425392" cy="41499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Did a hedge fund great play in the World Series? - Valens Research">
              <a:extLst>
                <a:ext uri="{FF2B5EF4-FFF2-40B4-BE49-F238E27FC236}">
                  <a16:creationId xmlns:a16="http://schemas.microsoft.com/office/drawing/2014/main" id="{F70B208A-956F-D244-9D1A-37A23D402FF9}"/>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2484" t="46692" r="4831" b="43793"/>
            <a:stretch/>
          </p:blipFill>
          <p:spPr bwMode="auto">
            <a:xfrm>
              <a:off x="9269996" y="661015"/>
              <a:ext cx="1433281" cy="14714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6" descr="Cook &amp; Bynum Capital Management | LinkedIn">
              <a:extLst>
                <a:ext uri="{FF2B5EF4-FFF2-40B4-BE49-F238E27FC236}">
                  <a16:creationId xmlns:a16="http://schemas.microsoft.com/office/drawing/2014/main" id="{4915B491-50D8-674F-9BAF-7A799AC0C803}"/>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t="25003" b="24645"/>
            <a:stretch/>
          </p:blipFill>
          <p:spPr bwMode="auto">
            <a:xfrm>
              <a:off x="3001852" y="5595778"/>
              <a:ext cx="960781" cy="483774"/>
            </a:xfrm>
            <a:prstGeom prst="rect">
              <a:avLst/>
            </a:prstGeom>
            <a:noFill/>
            <a:extLst>
              <a:ext uri="{909E8E84-426E-40DD-AFC4-6F175D3DCCD1}">
                <a14:hiddenFill xmlns:a14="http://schemas.microsoft.com/office/drawing/2010/main">
                  <a:solidFill>
                    <a:srgbClr val="FFFFFF"/>
                  </a:solidFill>
                </a14:hiddenFill>
              </a:ext>
            </a:extLst>
          </p:spPr>
        </p:pic>
        <p:grpSp>
          <p:nvGrpSpPr>
            <p:cNvPr id="38" name="Group 37">
              <a:extLst>
                <a:ext uri="{FF2B5EF4-FFF2-40B4-BE49-F238E27FC236}">
                  <a16:creationId xmlns:a16="http://schemas.microsoft.com/office/drawing/2014/main" id="{FB07D058-9F55-1C4E-BED4-FEEAD8B42F3B}"/>
                </a:ext>
              </a:extLst>
            </p:cNvPr>
            <p:cNvGrpSpPr/>
            <p:nvPr/>
          </p:nvGrpSpPr>
          <p:grpSpPr>
            <a:xfrm>
              <a:off x="9008615" y="1534759"/>
              <a:ext cx="1807652" cy="2366001"/>
              <a:chOff x="9008374" y="1182453"/>
              <a:chExt cx="1807652" cy="2366001"/>
            </a:xfrm>
          </p:grpSpPr>
          <p:sp>
            <p:nvSpPr>
              <p:cNvPr id="45" name="Rectangular Callout 65">
                <a:extLst>
                  <a:ext uri="{FF2B5EF4-FFF2-40B4-BE49-F238E27FC236}">
                    <a16:creationId xmlns:a16="http://schemas.microsoft.com/office/drawing/2014/main" id="{3907F2CC-FB2D-234D-BCC6-7A0099EF685F}"/>
                  </a:ext>
                </a:extLst>
              </p:cNvPr>
              <p:cNvSpPr/>
              <p:nvPr/>
            </p:nvSpPr>
            <p:spPr>
              <a:xfrm>
                <a:off x="9056668" y="1182453"/>
                <a:ext cx="1662358" cy="2366001"/>
              </a:xfrm>
              <a:prstGeom prst="wedgeRectCallout">
                <a:avLst>
                  <a:gd name="adj1" fmla="val -82692"/>
                  <a:gd name="adj2" fmla="val -17130"/>
                </a:avLst>
              </a:prstGeom>
              <a:solidFill>
                <a:schemeClr val="bg1"/>
              </a:solid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40341" rIns="40341" rtlCol="0" anchor="t" anchorCtr="0"/>
              <a:lstStyle/>
              <a:p>
                <a:pPr algn="ctr"/>
                <a:r>
                  <a:rPr lang="en-US" sz="1059" b="1" dirty="0">
                    <a:solidFill>
                      <a:schemeClr val="tx1"/>
                    </a:solidFill>
                  </a:rPr>
                  <a:t>New York City, NY</a:t>
                </a:r>
              </a:p>
            </p:txBody>
          </p:sp>
          <p:pic>
            <p:nvPicPr>
              <p:cNvPr id="46" name="Picture 45">
                <a:extLst>
                  <a:ext uri="{FF2B5EF4-FFF2-40B4-BE49-F238E27FC236}">
                    <a16:creationId xmlns:a16="http://schemas.microsoft.com/office/drawing/2014/main" id="{C3D5B20F-536D-8347-A602-577A3464A558}"/>
                  </a:ext>
                </a:extLst>
              </p:cNvPr>
              <p:cNvPicPr>
                <a:picLocks/>
              </p:cNvPicPr>
              <p:nvPr/>
            </p:nvPicPr>
            <p:blipFill>
              <a:blip r:embed="rId20"/>
              <a:stretch>
                <a:fillRect/>
              </a:stretch>
            </p:blipFill>
            <p:spPr>
              <a:xfrm>
                <a:off x="9178315" y="2190252"/>
                <a:ext cx="1500155" cy="359609"/>
              </a:xfrm>
              <a:prstGeom prst="rect">
                <a:avLst/>
              </a:prstGeom>
            </p:spPr>
          </p:pic>
          <p:pic>
            <p:nvPicPr>
              <p:cNvPr id="47" name="Picture 46">
                <a:extLst>
                  <a:ext uri="{FF2B5EF4-FFF2-40B4-BE49-F238E27FC236}">
                    <a16:creationId xmlns:a16="http://schemas.microsoft.com/office/drawing/2014/main" id="{C83DBBA7-AE18-2244-B20F-A1255B24821A}"/>
                  </a:ext>
                </a:extLst>
              </p:cNvPr>
              <p:cNvPicPr>
                <a:picLocks/>
              </p:cNvPicPr>
              <p:nvPr/>
            </p:nvPicPr>
            <p:blipFill>
              <a:blip r:embed="rId12"/>
              <a:stretch>
                <a:fillRect/>
              </a:stretch>
            </p:blipFill>
            <p:spPr>
              <a:xfrm>
                <a:off x="9247031" y="2677761"/>
                <a:ext cx="1330338" cy="423414"/>
              </a:xfrm>
              <a:prstGeom prst="rect">
                <a:avLst/>
              </a:prstGeom>
            </p:spPr>
          </p:pic>
          <p:pic>
            <p:nvPicPr>
              <p:cNvPr id="48" name="Picture 47">
                <a:extLst>
                  <a:ext uri="{FF2B5EF4-FFF2-40B4-BE49-F238E27FC236}">
                    <a16:creationId xmlns:a16="http://schemas.microsoft.com/office/drawing/2014/main" id="{E92C32F2-A4BB-FC41-A998-807A4F800FE9}"/>
                  </a:ext>
                </a:extLst>
              </p:cNvPr>
              <p:cNvPicPr>
                <a:picLocks/>
              </p:cNvPicPr>
              <p:nvPr/>
            </p:nvPicPr>
            <p:blipFill>
              <a:blip r:embed="rId21"/>
              <a:stretch>
                <a:fillRect/>
              </a:stretch>
            </p:blipFill>
            <p:spPr>
              <a:xfrm>
                <a:off x="9095706" y="3036230"/>
                <a:ext cx="851051" cy="380551"/>
              </a:xfrm>
              <a:prstGeom prst="rect">
                <a:avLst/>
              </a:prstGeom>
            </p:spPr>
          </p:pic>
          <p:pic>
            <p:nvPicPr>
              <p:cNvPr id="49" name="Picture 48">
                <a:extLst>
                  <a:ext uri="{FF2B5EF4-FFF2-40B4-BE49-F238E27FC236}">
                    <a16:creationId xmlns:a16="http://schemas.microsoft.com/office/drawing/2014/main" id="{014C5D13-ACC1-3B42-BEA2-16C6D5C0BD65}"/>
                  </a:ext>
                </a:extLst>
              </p:cNvPr>
              <p:cNvPicPr>
                <a:picLocks/>
              </p:cNvPicPr>
              <p:nvPr/>
            </p:nvPicPr>
            <p:blipFill>
              <a:blip r:embed="rId7"/>
              <a:stretch>
                <a:fillRect/>
              </a:stretch>
            </p:blipFill>
            <p:spPr>
              <a:xfrm>
                <a:off x="9166308" y="1416977"/>
                <a:ext cx="745892" cy="626772"/>
              </a:xfrm>
              <a:prstGeom prst="rect">
                <a:avLst/>
              </a:prstGeom>
            </p:spPr>
          </p:pic>
          <p:pic>
            <p:nvPicPr>
              <p:cNvPr id="50" name="Picture 2" descr="Image result for moelis and company logo png">
                <a:extLst>
                  <a:ext uri="{FF2B5EF4-FFF2-40B4-BE49-F238E27FC236}">
                    <a16:creationId xmlns:a16="http://schemas.microsoft.com/office/drawing/2014/main" id="{62AC6F19-9C89-534D-93D8-CAC1FFFC46A4}"/>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9008374" y="2123585"/>
                <a:ext cx="1807652" cy="101222"/>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4" descr="Citigroup restarts job cuts after coronavirus pause - FinTech Futures">
                <a:extLst>
                  <a:ext uri="{FF2B5EF4-FFF2-40B4-BE49-F238E27FC236}">
                    <a16:creationId xmlns:a16="http://schemas.microsoft.com/office/drawing/2014/main" id="{46F855D5-4088-0A4F-A6E4-19E0CB7A82CC}"/>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0017562" y="1468756"/>
                <a:ext cx="570785" cy="564525"/>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PJ SOLOMON Celebrates 30th Anniversary with Corporate Rebrand and New  Website">
                <a:extLst>
                  <a:ext uri="{FF2B5EF4-FFF2-40B4-BE49-F238E27FC236}">
                    <a16:creationId xmlns:a16="http://schemas.microsoft.com/office/drawing/2014/main" id="{DF3D299E-35FB-6F4C-92B0-55F0EC84EAD0}"/>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9358411" y="2519490"/>
                <a:ext cx="1107578" cy="195672"/>
              </a:xfrm>
              <a:prstGeom prst="rect">
                <a:avLst/>
              </a:prstGeom>
              <a:noFill/>
              <a:extLst>
                <a:ext uri="{909E8E84-426E-40DD-AFC4-6F175D3DCCD1}">
                  <a14:hiddenFill xmlns:a14="http://schemas.microsoft.com/office/drawing/2010/main">
                    <a:solidFill>
                      <a:srgbClr val="FFFFFF"/>
                    </a:solidFill>
                  </a14:hiddenFill>
                </a:ext>
              </a:extLst>
            </p:spPr>
          </p:pic>
        </p:grpSp>
        <p:pic>
          <p:nvPicPr>
            <p:cNvPr id="39" name="Picture 18" descr="Eastside Partners - Crunchbase Investor Profile &amp; Investments">
              <a:extLst>
                <a:ext uri="{FF2B5EF4-FFF2-40B4-BE49-F238E27FC236}">
                  <a16:creationId xmlns:a16="http://schemas.microsoft.com/office/drawing/2014/main" id="{4CF20DB8-4B0B-D149-B259-54BB6D8C8DD6}"/>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640617" y="3213848"/>
              <a:ext cx="1076571" cy="1076571"/>
            </a:xfrm>
            <a:prstGeom prst="rect">
              <a:avLst/>
            </a:prstGeom>
            <a:noFill/>
            <a:extLst>
              <a:ext uri="{909E8E84-426E-40DD-AFC4-6F175D3DCCD1}">
                <a14:hiddenFill xmlns:a14="http://schemas.microsoft.com/office/drawing/2010/main">
                  <a:solidFill>
                    <a:srgbClr val="FFFFFF"/>
                  </a:solidFill>
                </a14:hiddenFill>
              </a:ext>
            </a:extLst>
          </p:spPr>
        </p:pic>
        <p:grpSp>
          <p:nvGrpSpPr>
            <p:cNvPr id="40" name="Group 39">
              <a:extLst>
                <a:ext uri="{FF2B5EF4-FFF2-40B4-BE49-F238E27FC236}">
                  <a16:creationId xmlns:a16="http://schemas.microsoft.com/office/drawing/2014/main" id="{BE3183B2-94DF-174E-91E2-7E530ACFAB4D}"/>
                </a:ext>
              </a:extLst>
            </p:cNvPr>
            <p:cNvGrpSpPr/>
            <p:nvPr/>
          </p:nvGrpSpPr>
          <p:grpSpPr>
            <a:xfrm>
              <a:off x="5086269" y="6039533"/>
              <a:ext cx="4519018" cy="810203"/>
              <a:chOff x="5447805" y="6059242"/>
              <a:chExt cx="4519018" cy="810203"/>
            </a:xfrm>
          </p:grpSpPr>
          <p:pic>
            <p:nvPicPr>
              <p:cNvPr id="42" name="Picture 20" descr="Girls Who Invest">
                <a:extLst>
                  <a:ext uri="{FF2B5EF4-FFF2-40B4-BE49-F238E27FC236}">
                    <a16:creationId xmlns:a16="http://schemas.microsoft.com/office/drawing/2014/main" id="{3CBCC9F5-3D1E-9449-9160-7D4BD829EDC9}"/>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704788" y="6168601"/>
                <a:ext cx="1500930" cy="560588"/>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2" descr="Venture For America About Us - Venture For America">
                <a:extLst>
                  <a:ext uri="{FF2B5EF4-FFF2-40B4-BE49-F238E27FC236}">
                    <a16:creationId xmlns:a16="http://schemas.microsoft.com/office/drawing/2014/main" id="{674493F6-ECA0-D947-9780-618120FD04F7}"/>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7268096" y="6059242"/>
                <a:ext cx="2586184" cy="810203"/>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43">
                <a:extLst>
                  <a:ext uri="{FF2B5EF4-FFF2-40B4-BE49-F238E27FC236}">
                    <a16:creationId xmlns:a16="http://schemas.microsoft.com/office/drawing/2014/main" id="{68304F46-F861-4842-B54D-32DE195DC5B7}"/>
                  </a:ext>
                </a:extLst>
              </p:cNvPr>
              <p:cNvSpPr/>
              <p:nvPr/>
            </p:nvSpPr>
            <p:spPr>
              <a:xfrm>
                <a:off x="5447805" y="6131382"/>
                <a:ext cx="4519018" cy="665925"/>
              </a:xfrm>
              <a:prstGeom prst="rect">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1" name="Picture 24" descr="Stifel investment broker says experience pays dividends for clients |  Neighborhoods | clevelandjewishnews.com">
              <a:extLst>
                <a:ext uri="{FF2B5EF4-FFF2-40B4-BE49-F238E27FC236}">
                  <a16:creationId xmlns:a16="http://schemas.microsoft.com/office/drawing/2014/main" id="{84CC71A8-7580-7045-A513-0E447F4CF9CA}"/>
                </a:ext>
              </a:extLst>
            </p:cNvPr>
            <p:cNvPicPr>
              <a:picLocks noChangeAspect="1" noChangeArrowheads="1"/>
            </p:cNvPicPr>
            <p:nvPr/>
          </p:nvPicPr>
          <p:blipFill rotWithShape="1">
            <a:blip r:embed="rId28">
              <a:extLst>
                <a:ext uri="{28A0092B-C50C-407E-A947-70E740481C1C}">
                  <a14:useLocalDpi xmlns:a14="http://schemas.microsoft.com/office/drawing/2010/main" val="0"/>
                </a:ext>
              </a:extLst>
            </a:blip>
            <a:srcRect l="3931" t="34785" r="3285" b="34982"/>
            <a:stretch/>
          </p:blipFill>
          <p:spPr bwMode="auto">
            <a:xfrm>
              <a:off x="10008570" y="3474659"/>
              <a:ext cx="649124" cy="21344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067571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 to CIMG</a:t>
            </a:r>
          </a:p>
        </p:txBody>
      </p:sp>
      <p:sp>
        <p:nvSpPr>
          <p:cNvPr id="3" name="Text Placeholder 2"/>
          <p:cNvSpPr>
            <a:spLocks noGrp="1"/>
          </p:cNvSpPr>
          <p:nvPr>
            <p:ph type="body" sz="quarter" idx="16"/>
          </p:nvPr>
        </p:nvSpPr>
        <p:spPr/>
        <p:txBody>
          <a:bodyPr>
            <a:normAutofit/>
          </a:bodyPr>
          <a:lstStyle/>
          <a:p>
            <a:endParaRPr lang="en-US"/>
          </a:p>
        </p:txBody>
      </p:sp>
      <p:sp>
        <p:nvSpPr>
          <p:cNvPr id="4" name="Text Placeholder 3"/>
          <p:cNvSpPr>
            <a:spLocks noGrp="1"/>
          </p:cNvSpPr>
          <p:nvPr>
            <p:ph type="body" sz="quarter" idx="14"/>
          </p:nvPr>
        </p:nvSpPr>
        <p:spPr/>
        <p:txBody>
          <a:bodyPr/>
          <a:lstStyle/>
          <a:p>
            <a:endParaRPr lang="en-US"/>
          </a:p>
        </p:txBody>
      </p:sp>
      <p:grpSp>
        <p:nvGrpSpPr>
          <p:cNvPr id="8" name="Group 7">
            <a:extLst>
              <a:ext uri="{FF2B5EF4-FFF2-40B4-BE49-F238E27FC236}">
                <a16:creationId xmlns:a16="http://schemas.microsoft.com/office/drawing/2014/main" id="{46B88C02-E9AC-4585-AE24-40BE719E7031}"/>
              </a:ext>
            </a:extLst>
          </p:cNvPr>
          <p:cNvGrpSpPr/>
          <p:nvPr/>
        </p:nvGrpSpPr>
        <p:grpSpPr>
          <a:xfrm>
            <a:off x="429161" y="1015334"/>
            <a:ext cx="9176611" cy="296491"/>
            <a:chOff x="429161" y="1377284"/>
            <a:chExt cx="4430933" cy="296491"/>
          </a:xfrm>
        </p:grpSpPr>
        <p:sp>
          <p:nvSpPr>
            <p:cNvPr id="9" name="TextBox 8">
              <a:extLst>
                <a:ext uri="{FF2B5EF4-FFF2-40B4-BE49-F238E27FC236}">
                  <a16:creationId xmlns:a16="http://schemas.microsoft.com/office/drawing/2014/main" id="{F21AFC40-F4AD-4CC1-82EB-B2E472500D13}"/>
                </a:ext>
              </a:extLst>
            </p:cNvPr>
            <p:cNvSpPr txBox="1"/>
            <p:nvPr/>
          </p:nvSpPr>
          <p:spPr>
            <a:xfrm>
              <a:off x="429161" y="1377284"/>
              <a:ext cx="4430933" cy="296491"/>
            </a:xfrm>
            <a:prstGeom prst="rect">
              <a:avLst/>
            </a:prstGeom>
            <a:noFill/>
          </p:spPr>
          <p:txBody>
            <a:bodyPr wrap="square" tIns="0" bIns="45720" rtlCol="0" anchor="b" anchorCtr="0">
              <a:noAutofit/>
            </a:bodyPr>
            <a:lstStyle/>
            <a:p>
              <a:pPr marL="0" marR="0" lvl="0" indent="0" algn="l" defTabSz="101882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a:ea typeface="+mn-ea"/>
                  <a:cs typeface="+mn-cs"/>
                </a:rPr>
                <a:t>CIMG’s History</a:t>
              </a:r>
            </a:p>
          </p:txBody>
        </p:sp>
        <p:cxnSp>
          <p:nvCxnSpPr>
            <p:cNvPr id="10" name="Straight Connector 9">
              <a:extLst>
                <a:ext uri="{FF2B5EF4-FFF2-40B4-BE49-F238E27FC236}">
                  <a16:creationId xmlns:a16="http://schemas.microsoft.com/office/drawing/2014/main" id="{0B527640-1CC4-449F-8251-B945F9971962}"/>
                </a:ext>
              </a:extLst>
            </p:cNvPr>
            <p:cNvCxnSpPr/>
            <p:nvPr/>
          </p:nvCxnSpPr>
          <p:spPr>
            <a:xfrm>
              <a:off x="429161" y="1673775"/>
              <a:ext cx="4430933"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F603BFE1-34FB-42E1-A008-942F85F46DA3}"/>
              </a:ext>
            </a:extLst>
          </p:cNvPr>
          <p:cNvGrpSpPr/>
          <p:nvPr/>
        </p:nvGrpSpPr>
        <p:grpSpPr>
          <a:xfrm>
            <a:off x="505361" y="4939634"/>
            <a:ext cx="9176611" cy="296491"/>
            <a:chOff x="429161" y="1377284"/>
            <a:chExt cx="4430933" cy="296491"/>
          </a:xfrm>
        </p:grpSpPr>
        <p:sp>
          <p:nvSpPr>
            <p:cNvPr id="15" name="TextBox 14">
              <a:extLst>
                <a:ext uri="{FF2B5EF4-FFF2-40B4-BE49-F238E27FC236}">
                  <a16:creationId xmlns:a16="http://schemas.microsoft.com/office/drawing/2014/main" id="{5DECC7DB-F6FB-497C-B490-47538323EAEB}"/>
                </a:ext>
              </a:extLst>
            </p:cNvPr>
            <p:cNvSpPr txBox="1"/>
            <p:nvPr/>
          </p:nvSpPr>
          <p:spPr>
            <a:xfrm>
              <a:off x="429161" y="1377284"/>
              <a:ext cx="4430933" cy="296491"/>
            </a:xfrm>
            <a:prstGeom prst="rect">
              <a:avLst/>
            </a:prstGeom>
            <a:noFill/>
          </p:spPr>
          <p:txBody>
            <a:bodyPr wrap="square" tIns="0" bIns="45720" rtlCol="0" anchor="b" anchorCtr="0">
              <a:noAutofit/>
            </a:bodyPr>
            <a:lstStyle/>
            <a:p>
              <a:pPr marL="0" marR="0" lvl="0" indent="0" algn="l" defTabSz="101882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a:ea typeface="+mn-ea"/>
                  <a:cs typeface="+mn-cs"/>
                </a:rPr>
                <a:t>CIMG’s Vision</a:t>
              </a:r>
            </a:p>
          </p:txBody>
        </p:sp>
        <p:cxnSp>
          <p:nvCxnSpPr>
            <p:cNvPr id="16" name="Straight Connector 15">
              <a:extLst>
                <a:ext uri="{FF2B5EF4-FFF2-40B4-BE49-F238E27FC236}">
                  <a16:creationId xmlns:a16="http://schemas.microsoft.com/office/drawing/2014/main" id="{D5ABBB68-45A9-4701-827C-5C9DC3F9EEA5}"/>
                </a:ext>
              </a:extLst>
            </p:cNvPr>
            <p:cNvCxnSpPr/>
            <p:nvPr/>
          </p:nvCxnSpPr>
          <p:spPr>
            <a:xfrm>
              <a:off x="429161" y="1673775"/>
              <a:ext cx="4430933"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9" name="Content Placeholder 5">
            <a:extLst>
              <a:ext uri="{FF2B5EF4-FFF2-40B4-BE49-F238E27FC236}">
                <a16:creationId xmlns:a16="http://schemas.microsoft.com/office/drawing/2014/main" id="{36C6392D-1AE7-4588-9452-14A97CB75EB0}"/>
              </a:ext>
            </a:extLst>
          </p:cNvPr>
          <p:cNvSpPr txBox="1">
            <a:spLocks/>
          </p:cNvSpPr>
          <p:nvPr/>
        </p:nvSpPr>
        <p:spPr>
          <a:xfrm>
            <a:off x="552450" y="5276850"/>
            <a:ext cx="8948433" cy="1076325"/>
          </a:xfrm>
          <a:prstGeom prst="rect">
            <a:avLst/>
          </a:prstGeom>
        </p:spPr>
        <p:txBody>
          <a:bodyPr>
            <a:normAutofit/>
          </a:bodyPr>
          <a:lstStyle>
            <a:lvl1pPr marL="152824" indent="-152824" algn="l" defTabSz="1018824" rtl="0" eaLnBrk="1" latinLnBrk="0" hangingPunct="1">
              <a:spcBef>
                <a:spcPct val="20000"/>
              </a:spcBef>
              <a:buFont typeface="Arial" panose="020B0604020202020204" pitchFamily="34" charset="0"/>
              <a:buChar char="•"/>
              <a:defRPr sz="1600" b="1" kern="1200">
                <a:solidFill>
                  <a:schemeClr val="tx1"/>
                </a:solidFill>
                <a:latin typeface="Arial" panose="020B0604020202020204" pitchFamily="34" charset="0"/>
                <a:ea typeface="+mn-ea"/>
                <a:cs typeface="Arial" panose="020B0604020202020204" pitchFamily="34" charset="0"/>
              </a:defRPr>
            </a:lvl1pPr>
            <a:lvl2pPr marL="407530" indent="-203765" algn="l" defTabSz="1018824" rtl="0" eaLnBrk="1" latinLnBrk="0" hangingPunct="1">
              <a:spcBef>
                <a:spcPct val="20000"/>
              </a:spcBef>
              <a:buSzPct val="70000"/>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611295" indent="-152824" algn="l" defTabSz="1018824" rtl="0" eaLnBrk="1" latinLnBrk="0" hangingPunct="1">
              <a:spcBef>
                <a:spcPct val="20000"/>
              </a:spcBef>
              <a:buSzPct val="80000"/>
              <a:buFont typeface="Arial" panose="020B0604020202020204" pitchFamily="34" charset="0"/>
              <a:buChar char="–"/>
              <a:defRPr sz="1600" kern="1200">
                <a:solidFill>
                  <a:schemeClr val="tx1"/>
                </a:solidFill>
                <a:latin typeface="+mn-lt"/>
                <a:ea typeface="+mn-ea"/>
                <a:cs typeface="+mn-cs"/>
              </a:defRPr>
            </a:lvl3pPr>
            <a:lvl4pPr marL="815060" indent="-173200" algn="l" defTabSz="1018824" rtl="0" eaLnBrk="1" latinLnBrk="0" hangingPunct="1">
              <a:spcBef>
                <a:spcPct val="20000"/>
              </a:spcBef>
              <a:buFont typeface="Wingdings" panose="05000000000000000000" pitchFamily="2" charset="2"/>
              <a:buChar char="§"/>
              <a:defRPr sz="1600" kern="1200" baseline="0">
                <a:solidFill>
                  <a:schemeClr val="tx1"/>
                </a:solidFill>
                <a:latin typeface="+mn-lt"/>
                <a:ea typeface="+mn-ea"/>
                <a:cs typeface="+mn-cs"/>
              </a:defRPr>
            </a:lvl4pPr>
            <a:lvl5pPr marL="1324472" indent="-203765" algn="l" defTabSz="1018824" rtl="0" eaLnBrk="1" latinLnBrk="0" hangingPunct="1">
              <a:spcBef>
                <a:spcPct val="20000"/>
              </a:spcBef>
              <a:buFont typeface="Arial" panose="020B0604020202020204" pitchFamily="34" charset="0"/>
              <a:buChar char="»"/>
              <a:defRPr sz="1300" kern="1200">
                <a:solidFill>
                  <a:schemeClr val="tx1"/>
                </a:solidFill>
                <a:latin typeface="+mn-lt"/>
                <a:ea typeface="+mn-ea"/>
                <a:cs typeface="+mn-cs"/>
              </a:defRPr>
            </a:lvl5pPr>
            <a:lvl6pPr marL="2801767"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6pPr>
            <a:lvl7pPr marL="3311180"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7pPr>
            <a:lvl8pPr marL="3820592"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8pPr>
            <a:lvl9pPr marL="4330004"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9pPr>
          </a:lstStyle>
          <a:p>
            <a:pPr marL="0" indent="0">
              <a:buFont typeface="Arial" panose="020B0604020202020204" pitchFamily="34" charset="0"/>
              <a:buNone/>
            </a:pPr>
            <a:r>
              <a:rPr lang="en-US" sz="2000" b="0" dirty="0"/>
              <a:t>We, the Culverhouse Investment Management Group, aspire to be the premier undergraduate, student-managed investment fund at The University of Alabama, in the State of Alabama, in the Southeast, and in the nation. </a:t>
            </a:r>
          </a:p>
        </p:txBody>
      </p:sp>
      <p:sp>
        <p:nvSpPr>
          <p:cNvPr id="20" name="object 3">
            <a:extLst>
              <a:ext uri="{FF2B5EF4-FFF2-40B4-BE49-F238E27FC236}">
                <a16:creationId xmlns:a16="http://schemas.microsoft.com/office/drawing/2014/main" id="{3772635C-4C9E-8043-B704-1DEDD5647B0B}"/>
              </a:ext>
            </a:extLst>
          </p:cNvPr>
          <p:cNvSpPr/>
          <p:nvPr/>
        </p:nvSpPr>
        <p:spPr>
          <a:xfrm>
            <a:off x="0" y="0"/>
            <a:ext cx="10058400" cy="208915"/>
          </a:xfrm>
          <a:custGeom>
            <a:avLst/>
            <a:gdLst/>
            <a:ahLst/>
            <a:cxnLst/>
            <a:rect l="l" t="t" r="r" b="b"/>
            <a:pathLst>
              <a:path w="10058400" h="208915">
                <a:moveTo>
                  <a:pt x="10058400" y="0"/>
                </a:moveTo>
                <a:lnTo>
                  <a:pt x="0" y="0"/>
                </a:lnTo>
                <a:lnTo>
                  <a:pt x="0" y="208788"/>
                </a:lnTo>
                <a:lnTo>
                  <a:pt x="10058400" y="208788"/>
                </a:lnTo>
                <a:lnTo>
                  <a:pt x="10058400" y="0"/>
                </a:lnTo>
                <a:close/>
              </a:path>
            </a:pathLst>
          </a:custGeom>
          <a:solidFill>
            <a:srgbClr val="00487A"/>
          </a:solidFill>
        </p:spPr>
        <p:txBody>
          <a:bodyPr wrap="square" lIns="0" tIns="0" rIns="0" bIns="0" rtlCol="0"/>
          <a:lstStyle/>
          <a:p>
            <a:endParaRPr/>
          </a:p>
        </p:txBody>
      </p:sp>
      <p:sp>
        <p:nvSpPr>
          <p:cNvPr id="21" name="object 4">
            <a:extLst>
              <a:ext uri="{FF2B5EF4-FFF2-40B4-BE49-F238E27FC236}">
                <a16:creationId xmlns:a16="http://schemas.microsoft.com/office/drawing/2014/main" id="{9B24A788-6D16-DF4F-B604-FE73E8A2EAF4}"/>
              </a:ext>
            </a:extLst>
          </p:cNvPr>
          <p:cNvSpPr/>
          <p:nvPr/>
        </p:nvSpPr>
        <p:spPr>
          <a:xfrm>
            <a:off x="0" y="7566659"/>
            <a:ext cx="10057130" cy="205740"/>
          </a:xfrm>
          <a:custGeom>
            <a:avLst/>
            <a:gdLst/>
            <a:ahLst/>
            <a:cxnLst/>
            <a:rect l="l" t="t" r="r" b="b"/>
            <a:pathLst>
              <a:path w="10057130" h="205740">
                <a:moveTo>
                  <a:pt x="10056876" y="205737"/>
                </a:moveTo>
                <a:lnTo>
                  <a:pt x="10056876" y="0"/>
                </a:lnTo>
                <a:lnTo>
                  <a:pt x="0" y="0"/>
                </a:lnTo>
                <a:lnTo>
                  <a:pt x="0" y="205737"/>
                </a:lnTo>
                <a:lnTo>
                  <a:pt x="10056876" y="205737"/>
                </a:lnTo>
                <a:close/>
              </a:path>
            </a:pathLst>
          </a:custGeom>
          <a:solidFill>
            <a:srgbClr val="00487A"/>
          </a:solidFill>
        </p:spPr>
        <p:txBody>
          <a:bodyPr wrap="square" lIns="0" tIns="0" rIns="0" bIns="0" rtlCol="0"/>
          <a:lstStyle/>
          <a:p>
            <a:endParaRPr/>
          </a:p>
        </p:txBody>
      </p:sp>
      <p:graphicFrame>
        <p:nvGraphicFramePr>
          <p:cNvPr id="22" name="Chart 21">
            <a:extLst>
              <a:ext uri="{FF2B5EF4-FFF2-40B4-BE49-F238E27FC236}">
                <a16:creationId xmlns:a16="http://schemas.microsoft.com/office/drawing/2014/main" id="{60C658C5-2D1A-944D-963B-8B3F8606A398}"/>
              </a:ext>
            </a:extLst>
          </p:cNvPr>
          <p:cNvGraphicFramePr>
            <a:graphicFrameLocks/>
          </p:cNvGraphicFramePr>
          <p:nvPr>
            <p:extLst>
              <p:ext uri="{D42A27DB-BD31-4B8C-83A1-F6EECF244321}">
                <p14:modId xmlns:p14="http://schemas.microsoft.com/office/powerpoint/2010/main" val="2476677868"/>
              </p:ext>
            </p:extLst>
          </p:nvPr>
        </p:nvGraphicFramePr>
        <p:xfrm>
          <a:off x="429162" y="1862366"/>
          <a:ext cx="4406608"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4" name="Chart 23">
            <a:extLst>
              <a:ext uri="{FF2B5EF4-FFF2-40B4-BE49-F238E27FC236}">
                <a16:creationId xmlns:a16="http://schemas.microsoft.com/office/drawing/2014/main" id="{4CCBB0ED-14BB-3149-906C-20B1B9820133}"/>
              </a:ext>
            </a:extLst>
          </p:cNvPr>
          <p:cNvGraphicFramePr>
            <a:graphicFrameLocks/>
          </p:cNvGraphicFramePr>
          <p:nvPr>
            <p:extLst>
              <p:ext uri="{D42A27DB-BD31-4B8C-83A1-F6EECF244321}">
                <p14:modId xmlns:p14="http://schemas.microsoft.com/office/powerpoint/2010/main" val="1443997955"/>
              </p:ext>
            </p:extLst>
          </p:nvPr>
        </p:nvGraphicFramePr>
        <p:xfrm>
          <a:off x="5468815" y="1862366"/>
          <a:ext cx="4032068" cy="3037100"/>
        </p:xfrm>
        <a:graphic>
          <a:graphicData uri="http://schemas.openxmlformats.org/drawingml/2006/chart">
            <c:chart xmlns:c="http://schemas.openxmlformats.org/drawingml/2006/chart" xmlns:r="http://schemas.openxmlformats.org/officeDocument/2006/relationships" r:id="rId3"/>
          </a:graphicData>
        </a:graphic>
      </p:graphicFrame>
      <p:sp>
        <p:nvSpPr>
          <p:cNvPr id="18" name="Rectangle 17">
            <a:extLst>
              <a:ext uri="{FF2B5EF4-FFF2-40B4-BE49-F238E27FC236}">
                <a16:creationId xmlns:a16="http://schemas.microsoft.com/office/drawing/2014/main" id="{F196956B-F6F0-4A8D-9D8F-CA175603EA50}"/>
              </a:ext>
            </a:extLst>
          </p:cNvPr>
          <p:cNvSpPr/>
          <p:nvPr/>
        </p:nvSpPr>
        <p:spPr>
          <a:xfrm>
            <a:off x="1175657" y="2625504"/>
            <a:ext cx="1226998" cy="441493"/>
          </a:xfrm>
          <a:prstGeom prst="rect">
            <a:avLst/>
          </a:prstGeom>
          <a:solidFill>
            <a:schemeClr val="accent6"/>
          </a:solidFill>
          <a:ln w="19050">
            <a:solidFill>
              <a:srgbClr val="0048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latin typeface="Arial" panose="020B0604020202020204" pitchFamily="34" charset="0"/>
                <a:cs typeface="Arial" panose="020B0604020202020204" pitchFamily="34" charset="0"/>
              </a:rPr>
              <a:t>CIMG founded in 2009 with $315K</a:t>
            </a:r>
          </a:p>
        </p:txBody>
      </p:sp>
      <p:sp>
        <p:nvSpPr>
          <p:cNvPr id="23" name="Rectangle 22">
            <a:extLst>
              <a:ext uri="{FF2B5EF4-FFF2-40B4-BE49-F238E27FC236}">
                <a16:creationId xmlns:a16="http://schemas.microsoft.com/office/drawing/2014/main" id="{E8BA87D9-CED0-49D2-AC13-8592A9FDBA54}"/>
              </a:ext>
            </a:extLst>
          </p:cNvPr>
          <p:cNvSpPr/>
          <p:nvPr/>
        </p:nvSpPr>
        <p:spPr>
          <a:xfrm>
            <a:off x="2766951" y="2025461"/>
            <a:ext cx="1265673" cy="552450"/>
          </a:xfrm>
          <a:prstGeom prst="rect">
            <a:avLst/>
          </a:prstGeom>
          <a:solidFill>
            <a:schemeClr val="accent6"/>
          </a:solidFill>
          <a:ln w="19050">
            <a:solidFill>
              <a:srgbClr val="0048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latin typeface="Arial" panose="020B0604020202020204" pitchFamily="34" charset="0"/>
                <a:cs typeface="Arial" panose="020B0604020202020204" pitchFamily="34" charset="0"/>
              </a:rPr>
              <a:t>Additional $500k added in Feb. 2020</a:t>
            </a:r>
          </a:p>
        </p:txBody>
      </p:sp>
      <p:cxnSp>
        <p:nvCxnSpPr>
          <p:cNvPr id="6" name="Straight Arrow Connector 5">
            <a:extLst>
              <a:ext uri="{FF2B5EF4-FFF2-40B4-BE49-F238E27FC236}">
                <a16:creationId xmlns:a16="http://schemas.microsoft.com/office/drawing/2014/main" id="{A973B77D-8EBD-754F-B6EE-9340C6DAEF20}"/>
              </a:ext>
            </a:extLst>
          </p:cNvPr>
          <p:cNvCxnSpPr>
            <a:stCxn id="18" idx="2"/>
          </p:cNvCxnSpPr>
          <p:nvPr/>
        </p:nvCxnSpPr>
        <p:spPr>
          <a:xfrm flipH="1">
            <a:off x="890649" y="3066997"/>
            <a:ext cx="898507" cy="5753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B978D13A-D819-2D41-B1D6-4BBDC61173A0}"/>
              </a:ext>
            </a:extLst>
          </p:cNvPr>
          <p:cNvCxnSpPr>
            <a:stCxn id="23" idx="2"/>
          </p:cNvCxnSpPr>
          <p:nvPr/>
        </p:nvCxnSpPr>
        <p:spPr>
          <a:xfrm>
            <a:off x="3399788" y="2577911"/>
            <a:ext cx="720950" cy="6560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3464A44F-6EDF-EF44-842F-2BFA68593DCA}"/>
              </a:ext>
            </a:extLst>
          </p:cNvPr>
          <p:cNvSpPr txBox="1"/>
          <p:nvPr/>
        </p:nvSpPr>
        <p:spPr>
          <a:xfrm>
            <a:off x="5468815" y="1484572"/>
            <a:ext cx="4430178" cy="296491"/>
          </a:xfrm>
          <a:prstGeom prst="rect">
            <a:avLst/>
          </a:prstGeom>
          <a:noFill/>
        </p:spPr>
        <p:txBody>
          <a:bodyPr wrap="square" tIns="0" bIns="45720" rtlCol="0" anchor="b" anchorCtr="0">
            <a:noAutofit/>
          </a:bodyPr>
          <a:lstStyle/>
          <a:p>
            <a:pPr marL="0" marR="0" lvl="0" indent="0" algn="l" defTabSz="1018824"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CIMG vs. S&amp;P 500 Cumulative Return</a:t>
            </a:r>
          </a:p>
        </p:txBody>
      </p:sp>
      <p:sp>
        <p:nvSpPr>
          <p:cNvPr id="26" name="TextBox 25">
            <a:extLst>
              <a:ext uri="{FF2B5EF4-FFF2-40B4-BE49-F238E27FC236}">
                <a16:creationId xmlns:a16="http://schemas.microsoft.com/office/drawing/2014/main" id="{4F22FC8D-C8D8-6C4C-8E73-14A19569E5CD}"/>
              </a:ext>
            </a:extLst>
          </p:cNvPr>
          <p:cNvSpPr txBox="1"/>
          <p:nvPr/>
        </p:nvSpPr>
        <p:spPr>
          <a:xfrm>
            <a:off x="444617" y="1484572"/>
            <a:ext cx="4430178" cy="296491"/>
          </a:xfrm>
          <a:prstGeom prst="rect">
            <a:avLst/>
          </a:prstGeom>
          <a:noFill/>
        </p:spPr>
        <p:txBody>
          <a:bodyPr wrap="square" tIns="0" bIns="45720" rtlCol="0" anchor="b" anchorCtr="0">
            <a:noAutofit/>
          </a:bodyPr>
          <a:lstStyle/>
          <a:p>
            <a:pPr marL="0" marR="0" lvl="0" indent="0" algn="l" defTabSz="1018824"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CIMG Assets Under Management (AUM)</a:t>
            </a:r>
          </a:p>
        </p:txBody>
      </p:sp>
      <p:sp>
        <p:nvSpPr>
          <p:cNvPr id="12" name="Rounded Rectangle 11">
            <a:extLst>
              <a:ext uri="{FF2B5EF4-FFF2-40B4-BE49-F238E27FC236}">
                <a16:creationId xmlns:a16="http://schemas.microsoft.com/office/drawing/2014/main" id="{22C7D893-C035-FE4B-A88A-941D7A3EC44D}"/>
              </a:ext>
            </a:extLst>
          </p:cNvPr>
          <p:cNvSpPr/>
          <p:nvPr/>
        </p:nvSpPr>
        <p:spPr>
          <a:xfrm>
            <a:off x="9440884" y="2677774"/>
            <a:ext cx="581309" cy="34149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latin typeface="Arial" pitchFamily="34" charset="0"/>
              </a:rPr>
              <a:t>195%</a:t>
            </a:r>
          </a:p>
        </p:txBody>
      </p:sp>
      <p:sp>
        <p:nvSpPr>
          <p:cNvPr id="29" name="Rounded Rectangle 28">
            <a:extLst>
              <a:ext uri="{FF2B5EF4-FFF2-40B4-BE49-F238E27FC236}">
                <a16:creationId xmlns:a16="http://schemas.microsoft.com/office/drawing/2014/main" id="{13405FDC-C582-BA4D-AB1C-1140568CCE95}"/>
              </a:ext>
            </a:extLst>
          </p:cNvPr>
          <p:cNvSpPr/>
          <p:nvPr/>
        </p:nvSpPr>
        <p:spPr>
          <a:xfrm>
            <a:off x="9440883" y="2096359"/>
            <a:ext cx="581309" cy="34149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latin typeface="Arial" pitchFamily="34" charset="0"/>
              </a:rPr>
              <a:t>293%</a:t>
            </a:r>
          </a:p>
        </p:txBody>
      </p:sp>
      <p:sp>
        <p:nvSpPr>
          <p:cNvPr id="30" name="Rounded Rectangle 29">
            <a:extLst>
              <a:ext uri="{FF2B5EF4-FFF2-40B4-BE49-F238E27FC236}">
                <a16:creationId xmlns:a16="http://schemas.microsoft.com/office/drawing/2014/main" id="{1DD02A36-1835-714C-BE8E-B48FAD97B25A}"/>
              </a:ext>
            </a:extLst>
          </p:cNvPr>
          <p:cNvSpPr/>
          <p:nvPr/>
        </p:nvSpPr>
        <p:spPr>
          <a:xfrm>
            <a:off x="4793895" y="2020597"/>
            <a:ext cx="674920" cy="34149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latin typeface="Arial" pitchFamily="34" charset="0"/>
              </a:rPr>
              <a:t>$1.65m</a:t>
            </a:r>
          </a:p>
        </p:txBody>
      </p:sp>
    </p:spTree>
    <p:extLst>
      <p:ext uri="{BB962C8B-B14F-4D97-AF65-F5344CB8AC3E}">
        <p14:creationId xmlns:p14="http://schemas.microsoft.com/office/powerpoint/2010/main" val="256553728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10"/>
  <p:tag name="FORMATSFILENAME" val="Standard Slides.pot"/>
  <p:tag name="POSITIONSHAPE" val="Rectangle 10"/>
  <p:tag name="SIZESHAPE" val="Rectangle 10"/>
  <p:tag name="FORMATSSLIDEID" val="342"/>
  <p:tag name="POSITIONSLIDEID" val="342"/>
  <p:tag name="SIZESLIDEID" val="342"/>
</p:tagLst>
</file>

<file path=ppt/tags/tag10.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8"/>
  <p:tag name="FORMATSFILENAME" val="Standard Slides.pot"/>
  <p:tag name="POSITIONSHAPE" val="Rectangle 8"/>
  <p:tag name="SIZESHAPE" val="Rectangle 8"/>
  <p:tag name="FORMATSSLIDEID" val="342"/>
  <p:tag name="POSITIONSLIDEID" val="342"/>
  <p:tag name="SIZESLIDEID" val="342"/>
</p:tagLst>
</file>

<file path=ppt/tags/tag100.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22"/>
  <p:tag name="FORMATSFILENAME" val="Standard Slides.pot"/>
  <p:tag name="POSITIONSHAPE" val="Rectangle 22"/>
  <p:tag name="SIZESHAPE" val="Rectangle 22"/>
  <p:tag name="FORMATSSLIDEID" val="342"/>
  <p:tag name="POSITIONSLIDEID" val="342"/>
  <p:tag name="SIZESLIDEID" val="342"/>
</p:tagLst>
</file>

<file path=ppt/tags/tag101.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34"/>
  <p:tag name="FORMATSFILENAME" val="Standard Slides.pot"/>
  <p:tag name="POSITIONSHAPE" val="Rectangle 34"/>
  <p:tag name="SIZESHAPE" val="Rectangle 34"/>
  <p:tag name="FORMATSSLIDEID" val="342"/>
  <p:tag name="POSITIONSLIDEID" val="342"/>
  <p:tag name="SIZESLIDEID" val="342"/>
</p:tagLst>
</file>

<file path=ppt/tags/tag102.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34"/>
  <p:tag name="FORMATSFILENAME" val="Standard Slides.pot"/>
  <p:tag name="POSITIONSHAPE" val="Rectangle 34"/>
  <p:tag name="SIZESHAPE" val="Rectangle 34"/>
  <p:tag name="FORMATSSLIDEID" val="342"/>
  <p:tag name="POSITIONSLIDEID" val="342"/>
  <p:tag name="SIZESLIDEID" val="342"/>
</p:tagLst>
</file>

<file path=ppt/tags/tag103.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25"/>
  <p:tag name="FORMATSFILENAME" val="Standard Slides.pot"/>
  <p:tag name="POSITIONSHAPE" val="Rectangle 25"/>
  <p:tag name="SIZESHAPE" val="Rectangle 25"/>
  <p:tag name="FORMATSSLIDEID" val="342"/>
  <p:tag name="POSITIONSLIDEID" val="342"/>
  <p:tag name="SIZESLIDEID" val="342"/>
</p:tagLst>
</file>

<file path=ppt/tags/tag104.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23"/>
  <p:tag name="FORMATSFILENAME" val="Standard Slides.pot"/>
  <p:tag name="POSITIONSHAPE" val="Rectangle 23"/>
  <p:tag name="SIZESHAPE" val="Rectangle 23"/>
  <p:tag name="FORMATSSLIDEID" val="342"/>
  <p:tag name="POSITIONSLIDEID" val="342"/>
  <p:tag name="SIZESLIDEID" val="342"/>
</p:tagLst>
</file>

<file path=ppt/tags/tag105.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34"/>
  <p:tag name="FORMATSFILENAME" val="Standard Slides.pot"/>
  <p:tag name="POSITIONSHAPE" val="Rectangle 34"/>
  <p:tag name="SIZESHAPE" val="Rectangle 34"/>
  <p:tag name="FORMATSSLIDEID" val="342"/>
  <p:tag name="POSITIONSLIDEID" val="342"/>
  <p:tag name="SIZESLIDEID" val="342"/>
</p:tagLst>
</file>

<file path=ppt/tags/tag106.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8"/>
  <p:tag name="FORMATSFILENAME" val="Standard Slides.pot"/>
  <p:tag name="POSITIONSHAPE" val="Rectangle 8"/>
  <p:tag name="SIZESHAPE" val="Rectangle 8"/>
  <p:tag name="FORMATSSLIDEID" val="342"/>
  <p:tag name="POSITIONSLIDEID" val="342"/>
  <p:tag name="SIZESLIDEID" val="342"/>
</p:tagLst>
</file>

<file path=ppt/tags/tag107.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16"/>
  <p:tag name="FORMATSFILENAME" val="Standard Slides.pot"/>
  <p:tag name="POSITIONSHAPE" val="Rectangle 16"/>
  <p:tag name="SIZESHAPE" val="Rectangle 16"/>
  <p:tag name="FORMATSSLIDEID" val="342"/>
  <p:tag name="POSITIONSLIDEID" val="342"/>
  <p:tag name="SIZESLIDEID" val="342"/>
</p:tagLst>
</file>

<file path=ppt/tags/tag108.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13"/>
  <p:tag name="FORMATSFILENAME" val="Standard Slides.pot"/>
  <p:tag name="POSITIONSHAPE" val="Rectangle 13"/>
  <p:tag name="SIZESHAPE" val="Rectangle 13"/>
  <p:tag name="FORMATSSLIDEID" val="342"/>
  <p:tag name="POSITIONSLIDEID" val="342"/>
  <p:tag name="SIZESLIDEID" val="342"/>
</p:tagLst>
</file>

<file path=ppt/tags/tag109.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34"/>
  <p:tag name="FORMATSFILENAME" val="Standard Slides.pot"/>
  <p:tag name="POSITIONSHAPE" val="Rectangle 34"/>
  <p:tag name="SIZESHAPE" val="Rectangle 34"/>
  <p:tag name="FORMATSSLIDEID" val="342"/>
  <p:tag name="POSITIONSLIDEID" val="342"/>
  <p:tag name="SIZESLIDEID" val="342"/>
</p:tagLst>
</file>

<file path=ppt/tags/tag11.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16"/>
  <p:tag name="FORMATSFILENAME" val="Standard Slides.pot"/>
  <p:tag name="POSITIONSHAPE" val="Rectangle 16"/>
  <p:tag name="SIZESHAPE" val="Rectangle 16"/>
  <p:tag name="FORMATSSLIDEID" val="342"/>
  <p:tag name="POSITIONSLIDEID" val="342"/>
  <p:tag name="SIZESLIDEID" val="342"/>
</p:tagLst>
</file>

<file path=ppt/tags/tag110.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22"/>
  <p:tag name="FORMATSFILENAME" val="Standard Slides.pot"/>
  <p:tag name="POSITIONSHAPE" val="Rectangle 22"/>
  <p:tag name="SIZESHAPE" val="Rectangle 22"/>
  <p:tag name="FORMATSSLIDEID" val="342"/>
  <p:tag name="POSITIONSLIDEID" val="342"/>
  <p:tag name="SIZESLIDEID" val="342"/>
</p:tagLst>
</file>

<file path=ppt/tags/tag111.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19"/>
  <p:tag name="FORMATSFILENAME" val="Standard Slides.pot"/>
  <p:tag name="POSITIONSHAPE" val="Rectangle 19"/>
  <p:tag name="SIZESHAPE" val="Rectangle 19"/>
  <p:tag name="FORMATSSLIDEID" val="342"/>
  <p:tag name="POSITIONSLIDEID" val="342"/>
  <p:tag name="SIZESLIDEID" val="342"/>
</p:tagLst>
</file>

<file path=ppt/tags/tag112.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34"/>
  <p:tag name="FORMATSFILENAME" val="Standard Slides.pot"/>
  <p:tag name="POSITIONSHAPE" val="Rectangle 34"/>
  <p:tag name="SIZESHAPE" val="Rectangle 34"/>
  <p:tag name="FORMATSSLIDEID" val="342"/>
  <p:tag name="POSITIONSLIDEID" val="342"/>
  <p:tag name="SIZESLIDEID" val="342"/>
</p:tagLst>
</file>

<file path=ppt/tags/tag113.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10"/>
  <p:tag name="FORMATSFILENAME" val="Standard Slides.pot"/>
  <p:tag name="POSITIONSHAPE" val="Rectangle 10"/>
  <p:tag name="SIZESHAPE" val="Rectangle 10"/>
  <p:tag name="FORMATSSLIDEID" val="342"/>
  <p:tag name="POSITIONSLIDEID" val="342"/>
  <p:tag name="SIZESLIDEID" val="342"/>
</p:tagLst>
</file>

<file path=ppt/tags/tag114.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2"/>
  <p:tag name="FORMATSFILENAME" val="Standard Slides.pot"/>
  <p:tag name="POSITIONSHAPE" val="Rectangle 2"/>
  <p:tag name="SIZESHAPE" val="Rectangle 2"/>
  <p:tag name="FORMATSSLIDEID" val="342"/>
  <p:tag name="POSITIONSLIDEID" val="342"/>
  <p:tag name="SIZESLIDEID" val="342"/>
</p:tagLst>
</file>

<file path=ppt/tags/tag115.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5"/>
  <p:tag name="FORMATSFILENAME" val="Standard Slides.pot"/>
  <p:tag name="POSITIONSHAPE" val="Rectangle 5"/>
  <p:tag name="SIZESHAPE" val="Rectangle 5"/>
  <p:tag name="FORMATSSLIDEID" val="342"/>
  <p:tag name="POSITIONSLIDEID" val="342"/>
  <p:tag name="SIZESLIDEID" val="342"/>
</p:tagLst>
</file>

<file path=ppt/tags/tag116.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22"/>
  <p:tag name="FORMATSFILENAME" val="Standard Slides.pot"/>
  <p:tag name="POSITIONSHAPE" val="Rectangle 22"/>
  <p:tag name="SIZESHAPE" val="Rectangle 22"/>
  <p:tag name="FORMATSSLIDEID" val="342"/>
  <p:tag name="POSITIONSLIDEID" val="342"/>
  <p:tag name="SIZESLIDEID" val="342"/>
</p:tagLst>
</file>

<file path=ppt/tags/tag117.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34"/>
  <p:tag name="FORMATSFILENAME" val="Standard Slides.pot"/>
  <p:tag name="POSITIONSHAPE" val="Rectangle 34"/>
  <p:tag name="SIZESHAPE" val="Rectangle 34"/>
  <p:tag name="FORMATSSLIDEID" val="342"/>
  <p:tag name="POSITIONSLIDEID" val="342"/>
  <p:tag name="SIZESLIDEID" val="342"/>
</p:tagLst>
</file>

<file path=ppt/tags/tag118.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34"/>
  <p:tag name="FORMATSFILENAME" val="Standard Slides.pot"/>
  <p:tag name="POSITIONSHAPE" val="Rectangle 34"/>
  <p:tag name="SIZESHAPE" val="Rectangle 34"/>
  <p:tag name="FORMATSSLIDEID" val="342"/>
  <p:tag name="POSITIONSLIDEID" val="342"/>
  <p:tag name="SIZESLIDEID" val="342"/>
</p:tagLst>
</file>

<file path=ppt/tags/tag119.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25"/>
  <p:tag name="FORMATSFILENAME" val="Standard Slides.pot"/>
  <p:tag name="POSITIONSHAPE" val="Rectangle 25"/>
  <p:tag name="SIZESHAPE" val="Rectangle 25"/>
  <p:tag name="FORMATSSLIDEID" val="342"/>
  <p:tag name="POSITIONSLIDEID" val="342"/>
  <p:tag name="SIZESLIDEID" val="342"/>
</p:tagLst>
</file>

<file path=ppt/tags/tag12.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13"/>
  <p:tag name="FORMATSFILENAME" val="Standard Slides.pot"/>
  <p:tag name="POSITIONSHAPE" val="Rectangle 13"/>
  <p:tag name="SIZESHAPE" val="Rectangle 13"/>
  <p:tag name="FORMATSSLIDEID" val="342"/>
  <p:tag name="POSITIONSLIDEID" val="342"/>
  <p:tag name="SIZESLIDEID" val="342"/>
</p:tagLst>
</file>

<file path=ppt/tags/tag120.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23"/>
  <p:tag name="FORMATSFILENAME" val="Standard Slides.pot"/>
  <p:tag name="POSITIONSHAPE" val="Rectangle 23"/>
  <p:tag name="SIZESHAPE" val="Rectangle 23"/>
  <p:tag name="FORMATSSLIDEID" val="342"/>
  <p:tag name="POSITIONSLIDEID" val="342"/>
  <p:tag name="SIZESLIDEID" val="342"/>
</p:tagLst>
</file>

<file path=ppt/tags/tag121.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34"/>
  <p:tag name="FORMATSFILENAME" val="Standard Slides.pot"/>
  <p:tag name="POSITIONSHAPE" val="Rectangle 34"/>
  <p:tag name="SIZESHAPE" val="Rectangle 34"/>
  <p:tag name="FORMATSSLIDEID" val="342"/>
  <p:tag name="POSITIONSLIDEID" val="342"/>
  <p:tag name="SIZESLIDEID" val="342"/>
</p:tagLst>
</file>

<file path=ppt/tags/tag122.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8"/>
  <p:tag name="FORMATSFILENAME" val="Standard Slides.pot"/>
  <p:tag name="POSITIONSHAPE" val="Rectangle 8"/>
  <p:tag name="SIZESHAPE" val="Rectangle 8"/>
  <p:tag name="FORMATSSLIDEID" val="342"/>
  <p:tag name="POSITIONSLIDEID" val="342"/>
  <p:tag name="SIZESLIDEID" val="342"/>
</p:tagLst>
</file>

<file path=ppt/tags/tag123.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16"/>
  <p:tag name="FORMATSFILENAME" val="Standard Slides.pot"/>
  <p:tag name="POSITIONSHAPE" val="Rectangle 16"/>
  <p:tag name="SIZESHAPE" val="Rectangle 16"/>
  <p:tag name="FORMATSSLIDEID" val="342"/>
  <p:tag name="POSITIONSLIDEID" val="342"/>
  <p:tag name="SIZESLIDEID" val="342"/>
</p:tagLst>
</file>

<file path=ppt/tags/tag124.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13"/>
  <p:tag name="FORMATSFILENAME" val="Standard Slides.pot"/>
  <p:tag name="POSITIONSHAPE" val="Rectangle 13"/>
  <p:tag name="SIZESHAPE" val="Rectangle 13"/>
  <p:tag name="FORMATSSLIDEID" val="342"/>
  <p:tag name="POSITIONSLIDEID" val="342"/>
  <p:tag name="SIZESLIDEID" val="342"/>
</p:tagLst>
</file>

<file path=ppt/tags/tag125.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34"/>
  <p:tag name="FORMATSFILENAME" val="Standard Slides.pot"/>
  <p:tag name="POSITIONSHAPE" val="Rectangle 34"/>
  <p:tag name="SIZESHAPE" val="Rectangle 34"/>
  <p:tag name="FORMATSSLIDEID" val="342"/>
  <p:tag name="POSITIONSLIDEID" val="342"/>
  <p:tag name="SIZESLIDEID" val="342"/>
</p:tagLst>
</file>

<file path=ppt/tags/tag126.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22"/>
  <p:tag name="FORMATSFILENAME" val="Standard Slides.pot"/>
  <p:tag name="POSITIONSHAPE" val="Rectangle 22"/>
  <p:tag name="SIZESHAPE" val="Rectangle 22"/>
  <p:tag name="FORMATSSLIDEID" val="342"/>
  <p:tag name="POSITIONSLIDEID" val="342"/>
  <p:tag name="SIZESLIDEID" val="342"/>
</p:tagLst>
</file>

<file path=ppt/tags/tag127.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19"/>
  <p:tag name="FORMATSFILENAME" val="Standard Slides.pot"/>
  <p:tag name="POSITIONSHAPE" val="Rectangle 19"/>
  <p:tag name="SIZESHAPE" val="Rectangle 19"/>
  <p:tag name="FORMATSSLIDEID" val="342"/>
  <p:tag name="POSITIONSLIDEID" val="342"/>
  <p:tag name="SIZESLIDEID" val="342"/>
</p:tagLst>
</file>

<file path=ppt/tags/tag128.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34"/>
  <p:tag name="FORMATSFILENAME" val="Standard Slides.pot"/>
  <p:tag name="POSITIONSHAPE" val="Rectangle 34"/>
  <p:tag name="SIZESHAPE" val="Rectangle 34"/>
  <p:tag name="FORMATSSLIDEID" val="342"/>
  <p:tag name="POSITIONSLIDEID" val="342"/>
  <p:tag name="SIZESLIDEID" val="342"/>
</p:tagLst>
</file>

<file path=ppt/tags/tag129.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10"/>
  <p:tag name="FORMATSFILENAME" val="Standard Slides.pot"/>
  <p:tag name="POSITIONSHAPE" val="Rectangle 10"/>
  <p:tag name="SIZESHAPE" val="Rectangle 10"/>
  <p:tag name="FORMATSSLIDEID" val="342"/>
  <p:tag name="POSITIONSLIDEID" val="342"/>
  <p:tag name="SIZESLIDEID" val="342"/>
</p:tagLst>
</file>

<file path=ppt/tags/tag13.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34"/>
  <p:tag name="FORMATSFILENAME" val="Standard Slides.pot"/>
  <p:tag name="POSITIONSHAPE" val="Rectangle 34"/>
  <p:tag name="SIZESHAPE" val="Rectangle 34"/>
  <p:tag name="FORMATSSLIDEID" val="342"/>
  <p:tag name="POSITIONSLIDEID" val="342"/>
  <p:tag name="SIZESLIDEID" val="342"/>
</p:tagLst>
</file>

<file path=ppt/tags/tag130.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2"/>
  <p:tag name="FORMATSFILENAME" val="Standard Slides.pot"/>
  <p:tag name="POSITIONSHAPE" val="Rectangle 2"/>
  <p:tag name="SIZESHAPE" val="Rectangle 2"/>
  <p:tag name="FORMATSSLIDEID" val="342"/>
  <p:tag name="POSITIONSLIDEID" val="342"/>
  <p:tag name="SIZESLIDEID" val="342"/>
</p:tagLst>
</file>

<file path=ppt/tags/tag131.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5"/>
  <p:tag name="FORMATSFILENAME" val="Standard Slides.pot"/>
  <p:tag name="POSITIONSHAPE" val="Rectangle 5"/>
  <p:tag name="SIZESHAPE" val="Rectangle 5"/>
  <p:tag name="FORMATSSLIDEID" val="342"/>
  <p:tag name="POSITIONSLIDEID" val="342"/>
  <p:tag name="SIZESLIDEID" val="342"/>
</p:tagLst>
</file>

<file path=ppt/tags/tag132.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22"/>
  <p:tag name="FORMATSFILENAME" val="Standard Slides.pot"/>
  <p:tag name="POSITIONSHAPE" val="Rectangle 22"/>
  <p:tag name="SIZESHAPE" val="Rectangle 22"/>
  <p:tag name="FORMATSSLIDEID" val="342"/>
  <p:tag name="POSITIONSLIDEID" val="342"/>
  <p:tag name="SIZESLIDEID" val="342"/>
</p:tagLst>
</file>

<file path=ppt/tags/tag133.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34"/>
  <p:tag name="FORMATSFILENAME" val="Standard Slides.pot"/>
  <p:tag name="POSITIONSHAPE" val="Rectangle 34"/>
  <p:tag name="SIZESHAPE" val="Rectangle 34"/>
  <p:tag name="FORMATSSLIDEID" val="342"/>
  <p:tag name="POSITIONSLIDEID" val="342"/>
  <p:tag name="SIZESLIDEID" val="342"/>
</p:tagLst>
</file>

<file path=ppt/tags/tag134.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34"/>
  <p:tag name="FORMATSFILENAME" val="Standard Slides.pot"/>
  <p:tag name="POSITIONSHAPE" val="Rectangle 34"/>
  <p:tag name="SIZESHAPE" val="Rectangle 34"/>
  <p:tag name="FORMATSSLIDEID" val="342"/>
  <p:tag name="POSITIONSLIDEID" val="342"/>
  <p:tag name="SIZESLIDEID" val="342"/>
</p:tagLst>
</file>

<file path=ppt/tags/tag135.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25"/>
  <p:tag name="FORMATSFILENAME" val="Standard Slides.pot"/>
  <p:tag name="POSITIONSHAPE" val="Rectangle 25"/>
  <p:tag name="SIZESHAPE" val="Rectangle 25"/>
  <p:tag name="FORMATSSLIDEID" val="342"/>
  <p:tag name="POSITIONSLIDEID" val="342"/>
  <p:tag name="SIZESLIDEID" val="342"/>
</p:tagLst>
</file>

<file path=ppt/tags/tag136.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23"/>
  <p:tag name="FORMATSFILENAME" val="Standard Slides.pot"/>
  <p:tag name="POSITIONSHAPE" val="Rectangle 23"/>
  <p:tag name="SIZESHAPE" val="Rectangle 23"/>
  <p:tag name="FORMATSSLIDEID" val="342"/>
  <p:tag name="POSITIONSLIDEID" val="342"/>
  <p:tag name="SIZESLIDEID" val="342"/>
</p:tagLst>
</file>

<file path=ppt/tags/tag137.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34"/>
  <p:tag name="FORMATSFILENAME" val="Standard Slides.pot"/>
  <p:tag name="POSITIONSHAPE" val="Rectangle 34"/>
  <p:tag name="SIZESHAPE" val="Rectangle 34"/>
  <p:tag name="FORMATSSLIDEID" val="342"/>
  <p:tag name="POSITIONSLIDEID" val="342"/>
  <p:tag name="SIZESLIDEID" val="342"/>
</p:tagLst>
</file>

<file path=ppt/tags/tag138.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8"/>
  <p:tag name="FORMATSFILENAME" val="Standard Slides.pot"/>
  <p:tag name="POSITIONSHAPE" val="Rectangle 8"/>
  <p:tag name="SIZESHAPE" val="Rectangle 8"/>
  <p:tag name="FORMATSSLIDEID" val="342"/>
  <p:tag name="POSITIONSLIDEID" val="342"/>
  <p:tag name="SIZESLIDEID" val="342"/>
</p:tagLst>
</file>

<file path=ppt/tags/tag139.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16"/>
  <p:tag name="FORMATSFILENAME" val="Standard Slides.pot"/>
  <p:tag name="POSITIONSHAPE" val="Rectangle 16"/>
  <p:tag name="SIZESHAPE" val="Rectangle 16"/>
  <p:tag name="FORMATSSLIDEID" val="342"/>
  <p:tag name="POSITIONSLIDEID" val="342"/>
  <p:tag name="SIZESLIDEID" val="342"/>
</p:tagLst>
</file>

<file path=ppt/tags/tag14.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22"/>
  <p:tag name="FORMATSFILENAME" val="Standard Slides.pot"/>
  <p:tag name="POSITIONSHAPE" val="Rectangle 22"/>
  <p:tag name="SIZESHAPE" val="Rectangle 22"/>
  <p:tag name="FORMATSSLIDEID" val="342"/>
  <p:tag name="POSITIONSLIDEID" val="342"/>
  <p:tag name="SIZESLIDEID" val="342"/>
</p:tagLst>
</file>

<file path=ppt/tags/tag140.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13"/>
  <p:tag name="FORMATSFILENAME" val="Standard Slides.pot"/>
  <p:tag name="POSITIONSHAPE" val="Rectangle 13"/>
  <p:tag name="SIZESHAPE" val="Rectangle 13"/>
  <p:tag name="FORMATSSLIDEID" val="342"/>
  <p:tag name="POSITIONSLIDEID" val="342"/>
  <p:tag name="SIZESLIDEID" val="342"/>
</p:tagLst>
</file>

<file path=ppt/tags/tag141.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34"/>
  <p:tag name="FORMATSFILENAME" val="Standard Slides.pot"/>
  <p:tag name="POSITIONSHAPE" val="Rectangle 34"/>
  <p:tag name="SIZESHAPE" val="Rectangle 34"/>
  <p:tag name="FORMATSSLIDEID" val="342"/>
  <p:tag name="POSITIONSLIDEID" val="342"/>
  <p:tag name="SIZESLIDEID" val="342"/>
</p:tagLst>
</file>

<file path=ppt/tags/tag142.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22"/>
  <p:tag name="FORMATSFILENAME" val="Standard Slides.pot"/>
  <p:tag name="POSITIONSHAPE" val="Rectangle 22"/>
  <p:tag name="SIZESHAPE" val="Rectangle 22"/>
  <p:tag name="FORMATSSLIDEID" val="342"/>
  <p:tag name="POSITIONSLIDEID" val="342"/>
  <p:tag name="SIZESLIDEID" val="342"/>
</p:tagLst>
</file>

<file path=ppt/tags/tag143.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19"/>
  <p:tag name="FORMATSFILENAME" val="Standard Slides.pot"/>
  <p:tag name="POSITIONSHAPE" val="Rectangle 19"/>
  <p:tag name="SIZESHAPE" val="Rectangle 19"/>
  <p:tag name="FORMATSSLIDEID" val="342"/>
  <p:tag name="POSITIONSLIDEID" val="342"/>
  <p:tag name="SIZESLIDEID" val="342"/>
</p:tagLst>
</file>

<file path=ppt/tags/tag144.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34"/>
  <p:tag name="FORMATSFILENAME" val="Standard Slides.pot"/>
  <p:tag name="POSITIONSHAPE" val="Rectangle 34"/>
  <p:tag name="SIZESHAPE" val="Rectangle 34"/>
  <p:tag name="FORMATSSLIDEID" val="342"/>
  <p:tag name="POSITIONSLIDEID" val="342"/>
  <p:tag name="SIZESLIDEID" val="342"/>
</p:tagLst>
</file>

<file path=ppt/tags/tag145.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10"/>
  <p:tag name="FORMATSFILENAME" val="Standard Slides.pot"/>
  <p:tag name="POSITIONSHAPE" val="Rectangle 10"/>
  <p:tag name="SIZESHAPE" val="Rectangle 10"/>
  <p:tag name="FORMATSSLIDEID" val="342"/>
  <p:tag name="POSITIONSLIDEID" val="342"/>
  <p:tag name="SIZESLIDEID" val="342"/>
</p:tagLst>
</file>

<file path=ppt/tags/tag146.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2"/>
  <p:tag name="FORMATSFILENAME" val="Standard Slides.pot"/>
  <p:tag name="POSITIONSHAPE" val="Rectangle 2"/>
  <p:tag name="SIZESHAPE" val="Rectangle 2"/>
  <p:tag name="FORMATSSLIDEID" val="342"/>
  <p:tag name="POSITIONSLIDEID" val="342"/>
  <p:tag name="SIZESLIDEID" val="342"/>
</p:tagLst>
</file>

<file path=ppt/tags/tag147.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5"/>
  <p:tag name="FORMATSFILENAME" val="Standard Slides.pot"/>
  <p:tag name="POSITIONSHAPE" val="Rectangle 5"/>
  <p:tag name="SIZESHAPE" val="Rectangle 5"/>
  <p:tag name="FORMATSSLIDEID" val="342"/>
  <p:tag name="POSITIONSLIDEID" val="342"/>
  <p:tag name="SIZESLIDEID" val="342"/>
</p:tagLst>
</file>

<file path=ppt/tags/tag148.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22"/>
  <p:tag name="FORMATSFILENAME" val="Standard Slides.pot"/>
  <p:tag name="POSITIONSHAPE" val="Rectangle 22"/>
  <p:tag name="SIZESHAPE" val="Rectangle 22"/>
  <p:tag name="FORMATSSLIDEID" val="342"/>
  <p:tag name="POSITIONSLIDEID" val="342"/>
  <p:tag name="SIZESLIDEID" val="342"/>
</p:tagLst>
</file>

<file path=ppt/tags/tag149.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34"/>
  <p:tag name="FORMATSFILENAME" val="Standard Slides.pot"/>
  <p:tag name="POSITIONSHAPE" val="Rectangle 34"/>
  <p:tag name="SIZESHAPE" val="Rectangle 34"/>
  <p:tag name="FORMATSSLIDEID" val="342"/>
  <p:tag name="POSITIONSLIDEID" val="342"/>
  <p:tag name="SIZESLIDEID" val="342"/>
</p:tagLst>
</file>

<file path=ppt/tags/tag15.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19"/>
  <p:tag name="FORMATSFILENAME" val="Standard Slides.pot"/>
  <p:tag name="POSITIONSHAPE" val="Rectangle 19"/>
  <p:tag name="SIZESHAPE" val="Rectangle 19"/>
  <p:tag name="FORMATSSLIDEID" val="342"/>
  <p:tag name="POSITIONSLIDEID" val="342"/>
  <p:tag name="SIZESLIDEID" val="342"/>
</p:tagLst>
</file>

<file path=ppt/tags/tag150.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34"/>
  <p:tag name="FORMATSFILENAME" val="Standard Slides.pot"/>
  <p:tag name="POSITIONSHAPE" val="Rectangle 34"/>
  <p:tag name="SIZESHAPE" val="Rectangle 34"/>
  <p:tag name="FORMATSSLIDEID" val="342"/>
  <p:tag name="POSITIONSLIDEID" val="342"/>
  <p:tag name="SIZESLIDEID" val="342"/>
</p:tagLst>
</file>

<file path=ppt/tags/tag151.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25"/>
  <p:tag name="FORMATSFILENAME" val="Standard Slides.pot"/>
  <p:tag name="POSITIONSHAPE" val="Rectangle 25"/>
  <p:tag name="SIZESHAPE" val="Rectangle 25"/>
  <p:tag name="FORMATSSLIDEID" val="342"/>
  <p:tag name="POSITIONSLIDEID" val="342"/>
  <p:tag name="SIZESLIDEID" val="342"/>
</p:tagLst>
</file>

<file path=ppt/tags/tag152.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23"/>
  <p:tag name="FORMATSFILENAME" val="Standard Slides.pot"/>
  <p:tag name="POSITIONSHAPE" val="Rectangle 23"/>
  <p:tag name="SIZESHAPE" val="Rectangle 23"/>
  <p:tag name="FORMATSSLIDEID" val="342"/>
  <p:tag name="POSITIONSLIDEID" val="342"/>
  <p:tag name="SIZESLIDEID" val="342"/>
</p:tagLst>
</file>

<file path=ppt/tags/tag153.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34"/>
  <p:tag name="FORMATSFILENAME" val="Standard Slides.pot"/>
  <p:tag name="POSITIONSHAPE" val="Rectangle 34"/>
  <p:tag name="SIZESHAPE" val="Rectangle 34"/>
  <p:tag name="FORMATSSLIDEID" val="342"/>
  <p:tag name="POSITIONSLIDEID" val="342"/>
  <p:tag name="SIZESLIDEID" val="342"/>
</p:tagLst>
</file>

<file path=ppt/tags/tag154.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8"/>
  <p:tag name="FORMATSFILENAME" val="Standard Slides.pot"/>
  <p:tag name="POSITIONSHAPE" val="Rectangle 8"/>
  <p:tag name="SIZESHAPE" val="Rectangle 8"/>
  <p:tag name="FORMATSSLIDEID" val="342"/>
  <p:tag name="POSITIONSLIDEID" val="342"/>
  <p:tag name="SIZESLIDEID" val="342"/>
</p:tagLst>
</file>

<file path=ppt/tags/tag155.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16"/>
  <p:tag name="FORMATSFILENAME" val="Standard Slides.pot"/>
  <p:tag name="POSITIONSHAPE" val="Rectangle 16"/>
  <p:tag name="SIZESHAPE" val="Rectangle 16"/>
  <p:tag name="FORMATSSLIDEID" val="342"/>
  <p:tag name="POSITIONSLIDEID" val="342"/>
  <p:tag name="SIZESLIDEID" val="342"/>
</p:tagLst>
</file>

<file path=ppt/tags/tag156.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13"/>
  <p:tag name="FORMATSFILENAME" val="Standard Slides.pot"/>
  <p:tag name="POSITIONSHAPE" val="Rectangle 13"/>
  <p:tag name="SIZESHAPE" val="Rectangle 13"/>
  <p:tag name="FORMATSSLIDEID" val="342"/>
  <p:tag name="POSITIONSLIDEID" val="342"/>
  <p:tag name="SIZESLIDEID" val="342"/>
</p:tagLst>
</file>

<file path=ppt/tags/tag157.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34"/>
  <p:tag name="FORMATSFILENAME" val="Standard Slides.pot"/>
  <p:tag name="POSITIONSHAPE" val="Rectangle 34"/>
  <p:tag name="SIZESHAPE" val="Rectangle 34"/>
  <p:tag name="FORMATSSLIDEID" val="342"/>
  <p:tag name="POSITIONSLIDEID" val="342"/>
  <p:tag name="SIZESLIDEID" val="342"/>
</p:tagLst>
</file>

<file path=ppt/tags/tag158.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22"/>
  <p:tag name="FORMATSFILENAME" val="Standard Slides.pot"/>
  <p:tag name="POSITIONSHAPE" val="Rectangle 22"/>
  <p:tag name="SIZESHAPE" val="Rectangle 22"/>
  <p:tag name="FORMATSSLIDEID" val="342"/>
  <p:tag name="POSITIONSLIDEID" val="342"/>
  <p:tag name="SIZESLIDEID" val="342"/>
</p:tagLst>
</file>

<file path=ppt/tags/tag159.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19"/>
  <p:tag name="FORMATSFILENAME" val="Standard Slides.pot"/>
  <p:tag name="POSITIONSHAPE" val="Rectangle 19"/>
  <p:tag name="SIZESHAPE" val="Rectangle 19"/>
  <p:tag name="FORMATSSLIDEID" val="342"/>
  <p:tag name="POSITIONSLIDEID" val="342"/>
  <p:tag name="SIZESLIDEID" val="342"/>
</p:tagLst>
</file>

<file path=ppt/tags/tag16.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34"/>
  <p:tag name="FORMATSFILENAME" val="Standard Slides.pot"/>
  <p:tag name="POSITIONSHAPE" val="Rectangle 34"/>
  <p:tag name="SIZESHAPE" val="Rectangle 34"/>
  <p:tag name="FORMATSSLIDEID" val="342"/>
  <p:tag name="POSITIONSLIDEID" val="342"/>
  <p:tag name="SIZESLIDEID" val="342"/>
</p:tagLst>
</file>

<file path=ppt/tags/tag160.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34"/>
  <p:tag name="FORMATSFILENAME" val="Standard Slides.pot"/>
  <p:tag name="POSITIONSHAPE" val="Rectangle 34"/>
  <p:tag name="SIZESHAPE" val="Rectangle 34"/>
  <p:tag name="FORMATSSLIDEID" val="342"/>
  <p:tag name="POSITIONSLIDEID" val="342"/>
  <p:tag name="SIZESLIDEID" val="342"/>
</p:tagLst>
</file>

<file path=ppt/tags/tag161.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10"/>
  <p:tag name="FORMATSFILENAME" val="Standard Slides.pot"/>
  <p:tag name="POSITIONSHAPE" val="Rectangle 10"/>
  <p:tag name="SIZESHAPE" val="Rectangle 10"/>
  <p:tag name="FORMATSSLIDEID" val="342"/>
  <p:tag name="POSITIONSLIDEID" val="342"/>
  <p:tag name="SIZESLIDEID" val="342"/>
</p:tagLst>
</file>

<file path=ppt/tags/tag162.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2"/>
  <p:tag name="FORMATSFILENAME" val="Standard Slides.pot"/>
  <p:tag name="POSITIONSHAPE" val="Rectangle 2"/>
  <p:tag name="SIZESHAPE" val="Rectangle 2"/>
  <p:tag name="FORMATSSLIDEID" val="342"/>
  <p:tag name="POSITIONSLIDEID" val="342"/>
  <p:tag name="SIZESLIDEID" val="342"/>
</p:tagLst>
</file>

<file path=ppt/tags/tag163.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5"/>
  <p:tag name="FORMATSFILENAME" val="Standard Slides.pot"/>
  <p:tag name="POSITIONSHAPE" val="Rectangle 5"/>
  <p:tag name="SIZESHAPE" val="Rectangle 5"/>
  <p:tag name="FORMATSSLIDEID" val="342"/>
  <p:tag name="POSITIONSLIDEID" val="342"/>
  <p:tag name="SIZESLIDEID" val="342"/>
</p:tagLst>
</file>

<file path=ppt/tags/tag164.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22"/>
  <p:tag name="FORMATSFILENAME" val="Standard Slides.pot"/>
  <p:tag name="POSITIONSHAPE" val="Rectangle 22"/>
  <p:tag name="SIZESHAPE" val="Rectangle 22"/>
  <p:tag name="FORMATSSLIDEID" val="342"/>
  <p:tag name="POSITIONSLIDEID" val="342"/>
  <p:tag name="SIZESLIDEID" val="342"/>
</p:tagLst>
</file>

<file path=ppt/tags/tag165.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34"/>
  <p:tag name="FORMATSFILENAME" val="Standard Slides.pot"/>
  <p:tag name="POSITIONSHAPE" val="Rectangle 34"/>
  <p:tag name="SIZESHAPE" val="Rectangle 34"/>
  <p:tag name="FORMATSSLIDEID" val="342"/>
  <p:tag name="POSITIONSLIDEID" val="342"/>
  <p:tag name="SIZESLIDEID" val="342"/>
</p:tagLst>
</file>

<file path=ppt/tags/tag166.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34"/>
  <p:tag name="FORMATSFILENAME" val="Standard Slides.pot"/>
  <p:tag name="POSITIONSHAPE" val="Rectangle 34"/>
  <p:tag name="SIZESHAPE" val="Rectangle 34"/>
  <p:tag name="FORMATSSLIDEID" val="342"/>
  <p:tag name="POSITIONSLIDEID" val="342"/>
  <p:tag name="SIZESLIDEID" val="342"/>
</p:tagLst>
</file>

<file path=ppt/tags/tag167.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25"/>
  <p:tag name="FORMATSFILENAME" val="Standard Slides.pot"/>
  <p:tag name="POSITIONSHAPE" val="Rectangle 25"/>
  <p:tag name="SIZESHAPE" val="Rectangle 25"/>
  <p:tag name="FORMATSSLIDEID" val="342"/>
  <p:tag name="POSITIONSLIDEID" val="342"/>
  <p:tag name="SIZESLIDEID" val="342"/>
</p:tagLst>
</file>

<file path=ppt/tags/tag168.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23"/>
  <p:tag name="FORMATSFILENAME" val="Standard Slides.pot"/>
  <p:tag name="POSITIONSHAPE" val="Rectangle 23"/>
  <p:tag name="SIZESHAPE" val="Rectangle 23"/>
  <p:tag name="FORMATSSLIDEID" val="342"/>
  <p:tag name="POSITIONSLIDEID" val="342"/>
  <p:tag name="SIZESLIDEID" val="342"/>
</p:tagLst>
</file>

<file path=ppt/tags/tag169.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34"/>
  <p:tag name="FORMATSFILENAME" val="Standard Slides.pot"/>
  <p:tag name="POSITIONSHAPE" val="Rectangle 34"/>
  <p:tag name="SIZESHAPE" val="Rectangle 34"/>
  <p:tag name="FORMATSSLIDEID" val="342"/>
  <p:tag name="POSITIONSLIDEID" val="342"/>
  <p:tag name="SIZESLIDEID" val="342"/>
</p:tagLst>
</file>

<file path=ppt/tags/tag17.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10"/>
  <p:tag name="FORMATSFILENAME" val="Standard Slides.pot"/>
  <p:tag name="POSITIONSHAPE" val="Rectangle 10"/>
  <p:tag name="SIZESHAPE" val="Rectangle 10"/>
  <p:tag name="FORMATSSLIDEID" val="342"/>
  <p:tag name="POSITIONSLIDEID" val="342"/>
  <p:tag name="SIZESLIDEID" val="342"/>
</p:tagLst>
</file>

<file path=ppt/tags/tag170.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8"/>
  <p:tag name="FORMATSFILENAME" val="Standard Slides.pot"/>
  <p:tag name="POSITIONSHAPE" val="Rectangle 8"/>
  <p:tag name="SIZESHAPE" val="Rectangle 8"/>
  <p:tag name="FORMATSSLIDEID" val="342"/>
  <p:tag name="POSITIONSLIDEID" val="342"/>
  <p:tag name="SIZESLIDEID" val="342"/>
</p:tagLst>
</file>

<file path=ppt/tags/tag171.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16"/>
  <p:tag name="FORMATSFILENAME" val="Standard Slides.pot"/>
  <p:tag name="POSITIONSHAPE" val="Rectangle 16"/>
  <p:tag name="SIZESHAPE" val="Rectangle 16"/>
  <p:tag name="FORMATSSLIDEID" val="342"/>
  <p:tag name="POSITIONSLIDEID" val="342"/>
  <p:tag name="SIZESLIDEID" val="342"/>
</p:tagLst>
</file>

<file path=ppt/tags/tag172.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13"/>
  <p:tag name="FORMATSFILENAME" val="Standard Slides.pot"/>
  <p:tag name="POSITIONSHAPE" val="Rectangle 13"/>
  <p:tag name="SIZESHAPE" val="Rectangle 13"/>
  <p:tag name="FORMATSSLIDEID" val="342"/>
  <p:tag name="POSITIONSLIDEID" val="342"/>
  <p:tag name="SIZESLIDEID" val="342"/>
</p:tagLst>
</file>

<file path=ppt/tags/tag173.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34"/>
  <p:tag name="FORMATSFILENAME" val="Standard Slides.pot"/>
  <p:tag name="POSITIONSHAPE" val="Rectangle 34"/>
  <p:tag name="SIZESHAPE" val="Rectangle 34"/>
  <p:tag name="FORMATSSLIDEID" val="342"/>
  <p:tag name="POSITIONSLIDEID" val="342"/>
  <p:tag name="SIZESLIDEID" val="342"/>
</p:tagLst>
</file>

<file path=ppt/tags/tag174.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22"/>
  <p:tag name="FORMATSFILENAME" val="Standard Slides.pot"/>
  <p:tag name="POSITIONSHAPE" val="Rectangle 22"/>
  <p:tag name="SIZESHAPE" val="Rectangle 22"/>
  <p:tag name="FORMATSSLIDEID" val="342"/>
  <p:tag name="POSITIONSLIDEID" val="342"/>
  <p:tag name="SIZESLIDEID" val="342"/>
</p:tagLst>
</file>

<file path=ppt/tags/tag175.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19"/>
  <p:tag name="FORMATSFILENAME" val="Standard Slides.pot"/>
  <p:tag name="POSITIONSHAPE" val="Rectangle 19"/>
  <p:tag name="SIZESHAPE" val="Rectangle 19"/>
  <p:tag name="FORMATSSLIDEID" val="342"/>
  <p:tag name="POSITIONSLIDEID" val="342"/>
  <p:tag name="SIZESLIDEID" val="342"/>
</p:tagLst>
</file>

<file path=ppt/tags/tag176.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34"/>
  <p:tag name="FORMATSFILENAME" val="Standard Slides.pot"/>
  <p:tag name="POSITIONSHAPE" val="Rectangle 34"/>
  <p:tag name="SIZESHAPE" val="Rectangle 34"/>
  <p:tag name="FORMATSSLIDEID" val="342"/>
  <p:tag name="POSITIONSLIDEID" val="342"/>
  <p:tag name="SIZESLIDEID" val="342"/>
</p:tagLst>
</file>

<file path=ppt/tags/tag177.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10"/>
  <p:tag name="FORMATSFILENAME" val="Standard Slides.pot"/>
  <p:tag name="POSITIONSHAPE" val="Rectangle 10"/>
  <p:tag name="SIZESHAPE" val="Rectangle 10"/>
  <p:tag name="FORMATSSLIDEID" val="342"/>
  <p:tag name="POSITIONSLIDEID" val="342"/>
  <p:tag name="SIZESLIDEID" val="342"/>
</p:tagLst>
</file>

<file path=ppt/tags/tag178.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2"/>
  <p:tag name="FORMATSFILENAME" val="Standard Slides.pot"/>
  <p:tag name="POSITIONSHAPE" val="Rectangle 2"/>
  <p:tag name="SIZESHAPE" val="Rectangle 2"/>
  <p:tag name="FORMATSSLIDEID" val="342"/>
  <p:tag name="POSITIONSLIDEID" val="342"/>
  <p:tag name="SIZESLIDEID" val="342"/>
</p:tagLst>
</file>

<file path=ppt/tags/tag179.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5"/>
  <p:tag name="FORMATSFILENAME" val="Standard Slides.pot"/>
  <p:tag name="POSITIONSHAPE" val="Rectangle 5"/>
  <p:tag name="SIZESHAPE" val="Rectangle 5"/>
  <p:tag name="FORMATSSLIDEID" val="342"/>
  <p:tag name="POSITIONSLIDEID" val="342"/>
  <p:tag name="SIZESLIDEID" val="342"/>
</p:tagLst>
</file>

<file path=ppt/tags/tag18.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2"/>
  <p:tag name="FORMATSFILENAME" val="Standard Slides.pot"/>
  <p:tag name="POSITIONSHAPE" val="Rectangle 2"/>
  <p:tag name="SIZESHAPE" val="Rectangle 2"/>
  <p:tag name="FORMATSSLIDEID" val="342"/>
  <p:tag name="POSITIONSLIDEID" val="342"/>
  <p:tag name="SIZESLIDEID" val="342"/>
</p:tagLst>
</file>

<file path=ppt/tags/tag180.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22"/>
  <p:tag name="FORMATSFILENAME" val="Standard Slides.pot"/>
  <p:tag name="POSITIONSHAPE" val="Rectangle 22"/>
  <p:tag name="SIZESHAPE" val="Rectangle 22"/>
  <p:tag name="FORMATSSLIDEID" val="342"/>
  <p:tag name="POSITIONSLIDEID" val="342"/>
  <p:tag name="SIZESLIDEID" val="342"/>
</p:tagLst>
</file>

<file path=ppt/tags/tag181.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34"/>
  <p:tag name="FORMATSFILENAME" val="Standard Slides.pot"/>
  <p:tag name="POSITIONSHAPE" val="Rectangle 34"/>
  <p:tag name="SIZESHAPE" val="Rectangle 34"/>
  <p:tag name="FORMATSSLIDEID" val="342"/>
  <p:tag name="POSITIONSLIDEID" val="342"/>
  <p:tag name="SIZESLIDEID" val="342"/>
</p:tagLst>
</file>

<file path=ppt/tags/tag182.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34"/>
  <p:tag name="FORMATSFILENAME" val="Standard Slides.pot"/>
  <p:tag name="POSITIONSHAPE" val="Rectangle 34"/>
  <p:tag name="SIZESHAPE" val="Rectangle 34"/>
  <p:tag name="FORMATSSLIDEID" val="342"/>
  <p:tag name="POSITIONSLIDEID" val="342"/>
  <p:tag name="SIZESLIDEID" val="342"/>
</p:tagLst>
</file>

<file path=ppt/tags/tag183.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25"/>
  <p:tag name="FORMATSFILENAME" val="Standard Slides.pot"/>
  <p:tag name="POSITIONSHAPE" val="Rectangle 25"/>
  <p:tag name="SIZESHAPE" val="Rectangle 25"/>
  <p:tag name="FORMATSSLIDEID" val="342"/>
  <p:tag name="POSITIONSLIDEID" val="342"/>
  <p:tag name="SIZESLIDEID" val="342"/>
</p:tagLst>
</file>

<file path=ppt/tags/tag184.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23"/>
  <p:tag name="FORMATSFILENAME" val="Standard Slides.pot"/>
  <p:tag name="POSITIONSHAPE" val="Rectangle 23"/>
  <p:tag name="SIZESHAPE" val="Rectangle 23"/>
  <p:tag name="FORMATSSLIDEID" val="342"/>
  <p:tag name="POSITIONSLIDEID" val="342"/>
  <p:tag name="SIZESLIDEID" val="342"/>
</p:tagLst>
</file>

<file path=ppt/tags/tag185.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34"/>
  <p:tag name="FORMATSFILENAME" val="Standard Slides.pot"/>
  <p:tag name="POSITIONSHAPE" val="Rectangle 34"/>
  <p:tag name="SIZESHAPE" val="Rectangle 34"/>
  <p:tag name="FORMATSSLIDEID" val="342"/>
  <p:tag name="POSITIONSLIDEID" val="342"/>
  <p:tag name="SIZESLIDEID" val="342"/>
</p:tagLst>
</file>

<file path=ppt/tags/tag186.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8"/>
  <p:tag name="FORMATSFILENAME" val="Standard Slides.pot"/>
  <p:tag name="POSITIONSHAPE" val="Rectangle 8"/>
  <p:tag name="SIZESHAPE" val="Rectangle 8"/>
  <p:tag name="FORMATSSLIDEID" val="342"/>
  <p:tag name="POSITIONSLIDEID" val="342"/>
  <p:tag name="SIZESLIDEID" val="342"/>
</p:tagLst>
</file>

<file path=ppt/tags/tag187.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16"/>
  <p:tag name="FORMATSFILENAME" val="Standard Slides.pot"/>
  <p:tag name="POSITIONSHAPE" val="Rectangle 16"/>
  <p:tag name="SIZESHAPE" val="Rectangle 16"/>
  <p:tag name="FORMATSSLIDEID" val="342"/>
  <p:tag name="POSITIONSLIDEID" val="342"/>
  <p:tag name="SIZESLIDEID" val="342"/>
</p:tagLst>
</file>

<file path=ppt/tags/tag188.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13"/>
  <p:tag name="FORMATSFILENAME" val="Standard Slides.pot"/>
  <p:tag name="POSITIONSHAPE" val="Rectangle 13"/>
  <p:tag name="SIZESHAPE" val="Rectangle 13"/>
  <p:tag name="FORMATSSLIDEID" val="342"/>
  <p:tag name="POSITIONSLIDEID" val="342"/>
  <p:tag name="SIZESLIDEID" val="342"/>
</p:tagLst>
</file>

<file path=ppt/tags/tag189.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34"/>
  <p:tag name="FORMATSFILENAME" val="Standard Slides.pot"/>
  <p:tag name="POSITIONSHAPE" val="Rectangle 34"/>
  <p:tag name="SIZESHAPE" val="Rectangle 34"/>
  <p:tag name="FORMATSSLIDEID" val="342"/>
  <p:tag name="POSITIONSLIDEID" val="342"/>
  <p:tag name="SIZESLIDEID" val="342"/>
</p:tagLst>
</file>

<file path=ppt/tags/tag19.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5"/>
  <p:tag name="FORMATSFILENAME" val="Standard Slides.pot"/>
  <p:tag name="POSITIONSHAPE" val="Rectangle 5"/>
  <p:tag name="SIZESHAPE" val="Rectangle 5"/>
  <p:tag name="FORMATSSLIDEID" val="342"/>
  <p:tag name="POSITIONSLIDEID" val="342"/>
  <p:tag name="SIZESLIDEID" val="342"/>
</p:tagLst>
</file>

<file path=ppt/tags/tag190.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22"/>
  <p:tag name="FORMATSFILENAME" val="Standard Slides.pot"/>
  <p:tag name="POSITIONSHAPE" val="Rectangle 22"/>
  <p:tag name="SIZESHAPE" val="Rectangle 22"/>
  <p:tag name="FORMATSSLIDEID" val="342"/>
  <p:tag name="POSITIONSLIDEID" val="342"/>
  <p:tag name="SIZESLIDEID" val="342"/>
</p:tagLst>
</file>

<file path=ppt/tags/tag191.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19"/>
  <p:tag name="FORMATSFILENAME" val="Standard Slides.pot"/>
  <p:tag name="POSITIONSHAPE" val="Rectangle 19"/>
  <p:tag name="SIZESHAPE" val="Rectangle 19"/>
  <p:tag name="FORMATSSLIDEID" val="342"/>
  <p:tag name="POSITIONSLIDEID" val="342"/>
  <p:tag name="SIZESLIDEID" val="342"/>
</p:tagLst>
</file>

<file path=ppt/tags/tag192.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34"/>
  <p:tag name="FORMATSFILENAME" val="Standard Slides.pot"/>
  <p:tag name="POSITIONSHAPE" val="Rectangle 34"/>
  <p:tag name="SIZESHAPE" val="Rectangle 34"/>
  <p:tag name="FORMATSSLIDEID" val="342"/>
  <p:tag name="POSITIONSLIDEID" val="342"/>
  <p:tag name="SIZESLIDEID" val="342"/>
</p:tagLst>
</file>

<file path=ppt/tags/tag193.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10"/>
  <p:tag name="FORMATSFILENAME" val="Standard Slides.pot"/>
  <p:tag name="POSITIONSHAPE" val="Rectangle 10"/>
  <p:tag name="SIZESHAPE" val="Rectangle 10"/>
  <p:tag name="FORMATSSLIDEID" val="342"/>
  <p:tag name="POSITIONSLIDEID" val="342"/>
  <p:tag name="SIZESLIDEID" val="342"/>
</p:tagLst>
</file>

<file path=ppt/tags/tag194.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2"/>
  <p:tag name="FORMATSFILENAME" val="Standard Slides.pot"/>
  <p:tag name="POSITIONSHAPE" val="Rectangle 2"/>
  <p:tag name="SIZESHAPE" val="Rectangle 2"/>
  <p:tag name="FORMATSSLIDEID" val="342"/>
  <p:tag name="POSITIONSLIDEID" val="342"/>
  <p:tag name="SIZESLIDEID" val="342"/>
</p:tagLst>
</file>

<file path=ppt/tags/tag195.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5"/>
  <p:tag name="FORMATSFILENAME" val="Standard Slides.pot"/>
  <p:tag name="POSITIONSHAPE" val="Rectangle 5"/>
  <p:tag name="SIZESHAPE" val="Rectangle 5"/>
  <p:tag name="FORMATSSLIDEID" val="342"/>
  <p:tag name="POSITIONSLIDEID" val="342"/>
  <p:tag name="SIZESLIDEID" val="342"/>
</p:tagLst>
</file>

<file path=ppt/tags/tag196.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22"/>
  <p:tag name="FORMATSFILENAME" val="Standard Slides.pot"/>
  <p:tag name="POSITIONSHAPE" val="Rectangle 22"/>
  <p:tag name="SIZESHAPE" val="Rectangle 22"/>
  <p:tag name="FORMATSSLIDEID" val="342"/>
  <p:tag name="POSITIONSLIDEID" val="342"/>
  <p:tag name="SIZESLIDEID" val="342"/>
</p:tagLst>
</file>

<file path=ppt/tags/tag197.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34"/>
  <p:tag name="FORMATSFILENAME" val="Standard Slides.pot"/>
  <p:tag name="POSITIONSHAPE" val="Rectangle 34"/>
  <p:tag name="SIZESHAPE" val="Rectangle 34"/>
  <p:tag name="FORMATSSLIDEID" val="342"/>
  <p:tag name="POSITIONSLIDEID" val="342"/>
  <p:tag name="SIZESLIDEID" val="342"/>
</p:tagLst>
</file>

<file path=ppt/tags/tag198.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34"/>
  <p:tag name="FORMATSFILENAME" val="Standard Slides.pot"/>
  <p:tag name="POSITIONSHAPE" val="Rectangle 34"/>
  <p:tag name="SIZESHAPE" val="Rectangle 34"/>
  <p:tag name="FORMATSSLIDEID" val="342"/>
  <p:tag name="POSITIONSLIDEID" val="342"/>
  <p:tag name="SIZESLIDEID" val="342"/>
</p:tagLst>
</file>

<file path=ppt/tags/tag199.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25"/>
  <p:tag name="FORMATSFILENAME" val="Standard Slides.pot"/>
  <p:tag name="POSITIONSHAPE" val="Rectangle 25"/>
  <p:tag name="SIZESHAPE" val="Rectangle 25"/>
  <p:tag name="FORMATSSLIDEID" val="342"/>
  <p:tag name="POSITIONSLIDEID" val="342"/>
  <p:tag name="SIZESLIDEID" val="342"/>
</p:tagLst>
</file>

<file path=ppt/tags/tag2.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2"/>
  <p:tag name="FORMATSFILENAME" val="Standard Slides.pot"/>
  <p:tag name="POSITIONSHAPE" val="Rectangle 2"/>
  <p:tag name="SIZESHAPE" val="Rectangle 2"/>
  <p:tag name="FORMATSSLIDEID" val="342"/>
  <p:tag name="POSITIONSLIDEID" val="342"/>
  <p:tag name="SIZESLIDEID" val="342"/>
</p:tagLst>
</file>

<file path=ppt/tags/tag20.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22"/>
  <p:tag name="FORMATSFILENAME" val="Standard Slides.pot"/>
  <p:tag name="POSITIONSHAPE" val="Rectangle 22"/>
  <p:tag name="SIZESHAPE" val="Rectangle 22"/>
  <p:tag name="FORMATSSLIDEID" val="342"/>
  <p:tag name="POSITIONSLIDEID" val="342"/>
  <p:tag name="SIZESLIDEID" val="342"/>
</p:tagLst>
</file>

<file path=ppt/tags/tag200.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23"/>
  <p:tag name="FORMATSFILENAME" val="Standard Slides.pot"/>
  <p:tag name="POSITIONSHAPE" val="Rectangle 23"/>
  <p:tag name="SIZESHAPE" val="Rectangle 23"/>
  <p:tag name="FORMATSSLIDEID" val="342"/>
  <p:tag name="POSITIONSLIDEID" val="342"/>
  <p:tag name="SIZESLIDEID" val="342"/>
</p:tagLst>
</file>

<file path=ppt/tags/tag201.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34"/>
  <p:tag name="FORMATSFILENAME" val="Standard Slides.pot"/>
  <p:tag name="POSITIONSHAPE" val="Rectangle 34"/>
  <p:tag name="SIZESHAPE" val="Rectangle 34"/>
  <p:tag name="FORMATSSLIDEID" val="342"/>
  <p:tag name="POSITIONSLIDEID" val="342"/>
  <p:tag name="SIZESLIDEID" val="342"/>
</p:tagLst>
</file>

<file path=ppt/tags/tag202.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8"/>
  <p:tag name="FORMATSFILENAME" val="Standard Slides.pot"/>
  <p:tag name="POSITIONSHAPE" val="Rectangle 8"/>
  <p:tag name="SIZESHAPE" val="Rectangle 8"/>
  <p:tag name="FORMATSSLIDEID" val="342"/>
  <p:tag name="POSITIONSLIDEID" val="342"/>
  <p:tag name="SIZESLIDEID" val="342"/>
</p:tagLst>
</file>

<file path=ppt/tags/tag203.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16"/>
  <p:tag name="FORMATSFILENAME" val="Standard Slides.pot"/>
  <p:tag name="POSITIONSHAPE" val="Rectangle 16"/>
  <p:tag name="SIZESHAPE" val="Rectangle 16"/>
  <p:tag name="FORMATSSLIDEID" val="342"/>
  <p:tag name="POSITIONSLIDEID" val="342"/>
  <p:tag name="SIZESLIDEID" val="342"/>
</p:tagLst>
</file>

<file path=ppt/tags/tag204.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13"/>
  <p:tag name="FORMATSFILENAME" val="Standard Slides.pot"/>
  <p:tag name="POSITIONSHAPE" val="Rectangle 13"/>
  <p:tag name="SIZESHAPE" val="Rectangle 13"/>
  <p:tag name="FORMATSSLIDEID" val="342"/>
  <p:tag name="POSITIONSLIDEID" val="342"/>
  <p:tag name="SIZESLIDEID" val="342"/>
</p:tagLst>
</file>

<file path=ppt/tags/tag205.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34"/>
  <p:tag name="FORMATSFILENAME" val="Standard Slides.pot"/>
  <p:tag name="POSITIONSHAPE" val="Rectangle 34"/>
  <p:tag name="SIZESHAPE" val="Rectangle 34"/>
  <p:tag name="FORMATSSLIDEID" val="342"/>
  <p:tag name="POSITIONSLIDEID" val="342"/>
  <p:tag name="SIZESLIDEID" val="342"/>
</p:tagLst>
</file>

<file path=ppt/tags/tag206.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22"/>
  <p:tag name="FORMATSFILENAME" val="Standard Slides.pot"/>
  <p:tag name="POSITIONSHAPE" val="Rectangle 22"/>
  <p:tag name="SIZESHAPE" val="Rectangle 22"/>
  <p:tag name="FORMATSSLIDEID" val="342"/>
  <p:tag name="POSITIONSLIDEID" val="342"/>
  <p:tag name="SIZESLIDEID" val="342"/>
</p:tagLst>
</file>

<file path=ppt/tags/tag207.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19"/>
  <p:tag name="FORMATSFILENAME" val="Standard Slides.pot"/>
  <p:tag name="POSITIONSHAPE" val="Rectangle 19"/>
  <p:tag name="SIZESHAPE" val="Rectangle 19"/>
  <p:tag name="FORMATSSLIDEID" val="342"/>
  <p:tag name="POSITIONSLIDEID" val="342"/>
  <p:tag name="SIZESLIDEID" val="342"/>
</p:tagLst>
</file>

<file path=ppt/tags/tag208.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34"/>
  <p:tag name="FORMATSFILENAME" val="Standard Slides.pot"/>
  <p:tag name="POSITIONSHAPE" val="Rectangle 34"/>
  <p:tag name="SIZESHAPE" val="Rectangle 34"/>
  <p:tag name="FORMATSSLIDEID" val="342"/>
  <p:tag name="POSITIONSLIDEID" val="342"/>
  <p:tag name="SIZESLIDEID" val="342"/>
</p:tagLst>
</file>

<file path=ppt/tags/tag209.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10"/>
  <p:tag name="FORMATSFILENAME" val="Standard Slides.pot"/>
  <p:tag name="POSITIONSHAPE" val="Rectangle 10"/>
  <p:tag name="SIZESHAPE" val="Rectangle 10"/>
  <p:tag name="FORMATSSLIDEID" val="342"/>
  <p:tag name="POSITIONSLIDEID" val="342"/>
  <p:tag name="SIZESLIDEID" val="342"/>
</p:tagLst>
</file>

<file path=ppt/tags/tag21.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34"/>
  <p:tag name="FORMATSFILENAME" val="Standard Slides.pot"/>
  <p:tag name="POSITIONSHAPE" val="Rectangle 34"/>
  <p:tag name="SIZESHAPE" val="Rectangle 34"/>
  <p:tag name="FORMATSSLIDEID" val="342"/>
  <p:tag name="POSITIONSLIDEID" val="342"/>
  <p:tag name="SIZESLIDEID" val="342"/>
</p:tagLst>
</file>

<file path=ppt/tags/tag210.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2"/>
  <p:tag name="FORMATSFILENAME" val="Standard Slides.pot"/>
  <p:tag name="POSITIONSHAPE" val="Rectangle 2"/>
  <p:tag name="SIZESHAPE" val="Rectangle 2"/>
  <p:tag name="FORMATSSLIDEID" val="342"/>
  <p:tag name="POSITIONSLIDEID" val="342"/>
  <p:tag name="SIZESLIDEID" val="342"/>
</p:tagLst>
</file>

<file path=ppt/tags/tag211.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5"/>
  <p:tag name="FORMATSFILENAME" val="Standard Slides.pot"/>
  <p:tag name="POSITIONSHAPE" val="Rectangle 5"/>
  <p:tag name="SIZESHAPE" val="Rectangle 5"/>
  <p:tag name="FORMATSSLIDEID" val="342"/>
  <p:tag name="POSITIONSLIDEID" val="342"/>
  <p:tag name="SIZESLIDEID" val="342"/>
</p:tagLst>
</file>

<file path=ppt/tags/tag212.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22"/>
  <p:tag name="FORMATSFILENAME" val="Standard Slides.pot"/>
  <p:tag name="POSITIONSHAPE" val="Rectangle 22"/>
  <p:tag name="SIZESHAPE" val="Rectangle 22"/>
  <p:tag name="FORMATSSLIDEID" val="342"/>
  <p:tag name="POSITIONSLIDEID" val="342"/>
  <p:tag name="SIZESLIDEID" val="342"/>
</p:tagLst>
</file>

<file path=ppt/tags/tag213.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34"/>
  <p:tag name="FORMATSFILENAME" val="Standard Slides.pot"/>
  <p:tag name="POSITIONSHAPE" val="Rectangle 34"/>
  <p:tag name="SIZESHAPE" val="Rectangle 34"/>
  <p:tag name="FORMATSSLIDEID" val="342"/>
  <p:tag name="POSITIONSLIDEID" val="342"/>
  <p:tag name="SIZESLIDEID" val="342"/>
</p:tagLst>
</file>

<file path=ppt/tags/tag214.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34"/>
  <p:tag name="FORMATSFILENAME" val="Standard Slides.pot"/>
  <p:tag name="POSITIONSHAPE" val="Rectangle 34"/>
  <p:tag name="SIZESHAPE" val="Rectangle 34"/>
  <p:tag name="FORMATSSLIDEID" val="342"/>
  <p:tag name="POSITIONSLIDEID" val="342"/>
  <p:tag name="SIZESLIDEID" val="342"/>
</p:tagLst>
</file>

<file path=ppt/tags/tag215.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25"/>
  <p:tag name="FORMATSFILENAME" val="Standard Slides.pot"/>
  <p:tag name="POSITIONSHAPE" val="Rectangle 25"/>
  <p:tag name="SIZESHAPE" val="Rectangle 25"/>
  <p:tag name="FORMATSSLIDEID" val="342"/>
  <p:tag name="POSITIONSLIDEID" val="342"/>
  <p:tag name="SIZESLIDEID" val="342"/>
</p:tagLst>
</file>

<file path=ppt/tags/tag216.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23"/>
  <p:tag name="FORMATSFILENAME" val="Standard Slides.pot"/>
  <p:tag name="POSITIONSHAPE" val="Rectangle 23"/>
  <p:tag name="SIZESHAPE" val="Rectangle 23"/>
  <p:tag name="FORMATSSLIDEID" val="342"/>
  <p:tag name="POSITIONSLIDEID" val="342"/>
  <p:tag name="SIZESLIDEID" val="342"/>
</p:tagLst>
</file>

<file path=ppt/tags/tag217.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34"/>
  <p:tag name="FORMATSFILENAME" val="Standard Slides.pot"/>
  <p:tag name="POSITIONSHAPE" val="Rectangle 34"/>
  <p:tag name="SIZESHAPE" val="Rectangle 34"/>
  <p:tag name="FORMATSSLIDEID" val="342"/>
  <p:tag name="POSITIONSLIDEID" val="342"/>
  <p:tag name="SIZESLIDEID" val="342"/>
</p:tagLst>
</file>

<file path=ppt/tags/tag218.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8"/>
  <p:tag name="FORMATSFILENAME" val="Standard Slides.pot"/>
  <p:tag name="POSITIONSHAPE" val="Rectangle 8"/>
  <p:tag name="SIZESHAPE" val="Rectangle 8"/>
  <p:tag name="FORMATSSLIDEID" val="342"/>
  <p:tag name="POSITIONSLIDEID" val="342"/>
  <p:tag name="SIZESLIDEID" val="342"/>
</p:tagLst>
</file>

<file path=ppt/tags/tag219.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16"/>
  <p:tag name="FORMATSFILENAME" val="Standard Slides.pot"/>
  <p:tag name="POSITIONSHAPE" val="Rectangle 16"/>
  <p:tag name="SIZESHAPE" val="Rectangle 16"/>
  <p:tag name="FORMATSSLIDEID" val="342"/>
  <p:tag name="POSITIONSLIDEID" val="342"/>
  <p:tag name="SIZESLIDEID" val="342"/>
</p:tagLst>
</file>

<file path=ppt/tags/tag22.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34"/>
  <p:tag name="FORMATSFILENAME" val="Standard Slides.pot"/>
  <p:tag name="POSITIONSHAPE" val="Rectangle 34"/>
  <p:tag name="SIZESHAPE" val="Rectangle 34"/>
  <p:tag name="FORMATSSLIDEID" val="342"/>
  <p:tag name="POSITIONSLIDEID" val="342"/>
  <p:tag name="SIZESLIDEID" val="342"/>
</p:tagLst>
</file>

<file path=ppt/tags/tag220.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13"/>
  <p:tag name="FORMATSFILENAME" val="Standard Slides.pot"/>
  <p:tag name="POSITIONSHAPE" val="Rectangle 13"/>
  <p:tag name="SIZESHAPE" val="Rectangle 13"/>
  <p:tag name="FORMATSSLIDEID" val="342"/>
  <p:tag name="POSITIONSLIDEID" val="342"/>
  <p:tag name="SIZESLIDEID" val="342"/>
</p:tagLst>
</file>

<file path=ppt/tags/tag221.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34"/>
  <p:tag name="FORMATSFILENAME" val="Standard Slides.pot"/>
  <p:tag name="POSITIONSHAPE" val="Rectangle 34"/>
  <p:tag name="SIZESHAPE" val="Rectangle 34"/>
  <p:tag name="FORMATSSLIDEID" val="342"/>
  <p:tag name="POSITIONSLIDEID" val="342"/>
  <p:tag name="SIZESLIDEID" val="342"/>
</p:tagLst>
</file>

<file path=ppt/tags/tag222.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22"/>
  <p:tag name="FORMATSFILENAME" val="Standard Slides.pot"/>
  <p:tag name="POSITIONSHAPE" val="Rectangle 22"/>
  <p:tag name="SIZESHAPE" val="Rectangle 22"/>
  <p:tag name="FORMATSSLIDEID" val="342"/>
  <p:tag name="POSITIONSLIDEID" val="342"/>
  <p:tag name="SIZESLIDEID" val="342"/>
</p:tagLst>
</file>

<file path=ppt/tags/tag223.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19"/>
  <p:tag name="FORMATSFILENAME" val="Standard Slides.pot"/>
  <p:tag name="POSITIONSHAPE" val="Rectangle 19"/>
  <p:tag name="SIZESHAPE" val="Rectangle 19"/>
  <p:tag name="FORMATSSLIDEID" val="342"/>
  <p:tag name="POSITIONSLIDEID" val="342"/>
  <p:tag name="SIZESLIDEID" val="342"/>
</p:tagLst>
</file>

<file path=ppt/tags/tag224.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34"/>
  <p:tag name="FORMATSFILENAME" val="Standard Slides.pot"/>
  <p:tag name="POSITIONSHAPE" val="Rectangle 34"/>
  <p:tag name="SIZESHAPE" val="Rectangle 34"/>
  <p:tag name="FORMATSSLIDEID" val="342"/>
  <p:tag name="POSITIONSLIDEID" val="342"/>
  <p:tag name="SIZESLIDEID" val="342"/>
</p:tagLst>
</file>

<file path=ppt/tags/tag225.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10"/>
  <p:tag name="FORMATSFILENAME" val="Standard Slides.pot"/>
  <p:tag name="POSITIONSHAPE" val="Rectangle 10"/>
  <p:tag name="SIZESHAPE" val="Rectangle 10"/>
  <p:tag name="FORMATSSLIDEID" val="342"/>
  <p:tag name="POSITIONSLIDEID" val="342"/>
  <p:tag name="SIZESLIDEID" val="342"/>
</p:tagLst>
</file>

<file path=ppt/tags/tag226.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2"/>
  <p:tag name="FORMATSFILENAME" val="Standard Slides.pot"/>
  <p:tag name="POSITIONSHAPE" val="Rectangle 2"/>
  <p:tag name="SIZESHAPE" val="Rectangle 2"/>
  <p:tag name="FORMATSSLIDEID" val="342"/>
  <p:tag name="POSITIONSLIDEID" val="342"/>
  <p:tag name="SIZESLIDEID" val="342"/>
</p:tagLst>
</file>

<file path=ppt/tags/tag227.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5"/>
  <p:tag name="FORMATSFILENAME" val="Standard Slides.pot"/>
  <p:tag name="POSITIONSHAPE" val="Rectangle 5"/>
  <p:tag name="SIZESHAPE" val="Rectangle 5"/>
  <p:tag name="FORMATSSLIDEID" val="342"/>
  <p:tag name="POSITIONSLIDEID" val="342"/>
  <p:tag name="SIZESLIDEID" val="342"/>
</p:tagLst>
</file>

<file path=ppt/tags/tag228.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22"/>
  <p:tag name="FORMATSFILENAME" val="Standard Slides.pot"/>
  <p:tag name="POSITIONSHAPE" val="Rectangle 22"/>
  <p:tag name="SIZESHAPE" val="Rectangle 22"/>
  <p:tag name="FORMATSSLIDEID" val="342"/>
  <p:tag name="POSITIONSLIDEID" val="342"/>
  <p:tag name="SIZESLIDEID" val="342"/>
</p:tagLst>
</file>

<file path=ppt/tags/tag229.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34"/>
  <p:tag name="FORMATSFILENAME" val="Standard Slides.pot"/>
  <p:tag name="POSITIONSHAPE" val="Rectangle 34"/>
  <p:tag name="SIZESHAPE" val="Rectangle 34"/>
  <p:tag name="FORMATSSLIDEID" val="342"/>
  <p:tag name="POSITIONSLIDEID" val="342"/>
  <p:tag name="SIZESLIDEID" val="342"/>
</p:tagLst>
</file>

<file path=ppt/tags/tag23.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25"/>
  <p:tag name="FORMATSFILENAME" val="Standard Slides.pot"/>
  <p:tag name="POSITIONSHAPE" val="Rectangle 25"/>
  <p:tag name="SIZESHAPE" val="Rectangle 25"/>
  <p:tag name="FORMATSSLIDEID" val="342"/>
  <p:tag name="POSITIONSLIDEID" val="342"/>
  <p:tag name="SIZESLIDEID" val="342"/>
</p:tagLst>
</file>

<file path=ppt/tags/tag230.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34"/>
  <p:tag name="FORMATSFILENAME" val="Standard Slides.pot"/>
  <p:tag name="POSITIONSHAPE" val="Rectangle 34"/>
  <p:tag name="SIZESHAPE" val="Rectangle 34"/>
  <p:tag name="FORMATSSLIDEID" val="342"/>
  <p:tag name="POSITIONSLIDEID" val="342"/>
  <p:tag name="SIZESLIDEID" val="342"/>
</p:tagLst>
</file>

<file path=ppt/tags/tag231.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25"/>
  <p:tag name="FORMATSFILENAME" val="Standard Slides.pot"/>
  <p:tag name="POSITIONSHAPE" val="Rectangle 25"/>
  <p:tag name="SIZESHAPE" val="Rectangle 25"/>
  <p:tag name="FORMATSSLIDEID" val="342"/>
  <p:tag name="POSITIONSLIDEID" val="342"/>
  <p:tag name="SIZESLIDEID" val="342"/>
</p:tagLst>
</file>

<file path=ppt/tags/tag232.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23"/>
  <p:tag name="FORMATSFILENAME" val="Standard Slides.pot"/>
  <p:tag name="POSITIONSHAPE" val="Rectangle 23"/>
  <p:tag name="SIZESHAPE" val="Rectangle 23"/>
  <p:tag name="FORMATSSLIDEID" val="342"/>
  <p:tag name="POSITIONSLIDEID" val="342"/>
  <p:tag name="SIZESLIDEID" val="342"/>
</p:tagLst>
</file>

<file path=ppt/tags/tag233.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34"/>
  <p:tag name="FORMATSFILENAME" val="Standard Slides.pot"/>
  <p:tag name="POSITIONSHAPE" val="Rectangle 34"/>
  <p:tag name="SIZESHAPE" val="Rectangle 34"/>
  <p:tag name="FORMATSSLIDEID" val="342"/>
  <p:tag name="POSITIONSLIDEID" val="342"/>
  <p:tag name="SIZESLIDEID" val="342"/>
</p:tagLst>
</file>

<file path=ppt/tags/tag234.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8"/>
  <p:tag name="FORMATSFILENAME" val="Standard Slides.pot"/>
  <p:tag name="POSITIONSHAPE" val="Rectangle 8"/>
  <p:tag name="SIZESHAPE" val="Rectangle 8"/>
  <p:tag name="FORMATSSLIDEID" val="342"/>
  <p:tag name="POSITIONSLIDEID" val="342"/>
  <p:tag name="SIZESLIDEID" val="342"/>
</p:tagLst>
</file>

<file path=ppt/tags/tag235.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16"/>
  <p:tag name="FORMATSFILENAME" val="Standard Slides.pot"/>
  <p:tag name="POSITIONSHAPE" val="Rectangle 16"/>
  <p:tag name="SIZESHAPE" val="Rectangle 16"/>
  <p:tag name="FORMATSSLIDEID" val="342"/>
  <p:tag name="POSITIONSLIDEID" val="342"/>
  <p:tag name="SIZESLIDEID" val="342"/>
</p:tagLst>
</file>

<file path=ppt/tags/tag236.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13"/>
  <p:tag name="FORMATSFILENAME" val="Standard Slides.pot"/>
  <p:tag name="POSITIONSHAPE" val="Rectangle 13"/>
  <p:tag name="SIZESHAPE" val="Rectangle 13"/>
  <p:tag name="FORMATSSLIDEID" val="342"/>
  <p:tag name="POSITIONSLIDEID" val="342"/>
  <p:tag name="SIZESLIDEID" val="342"/>
</p:tagLst>
</file>

<file path=ppt/tags/tag237.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34"/>
  <p:tag name="FORMATSFILENAME" val="Standard Slides.pot"/>
  <p:tag name="POSITIONSHAPE" val="Rectangle 34"/>
  <p:tag name="SIZESHAPE" val="Rectangle 34"/>
  <p:tag name="FORMATSSLIDEID" val="342"/>
  <p:tag name="POSITIONSLIDEID" val="342"/>
  <p:tag name="SIZESLIDEID" val="342"/>
</p:tagLst>
</file>

<file path=ppt/tags/tag238.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22"/>
  <p:tag name="FORMATSFILENAME" val="Standard Slides.pot"/>
  <p:tag name="POSITIONSHAPE" val="Rectangle 22"/>
  <p:tag name="SIZESHAPE" val="Rectangle 22"/>
  <p:tag name="FORMATSSLIDEID" val="342"/>
  <p:tag name="POSITIONSLIDEID" val="342"/>
  <p:tag name="SIZESLIDEID" val="342"/>
</p:tagLst>
</file>

<file path=ppt/tags/tag239.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19"/>
  <p:tag name="FORMATSFILENAME" val="Standard Slides.pot"/>
  <p:tag name="POSITIONSHAPE" val="Rectangle 19"/>
  <p:tag name="SIZESHAPE" val="Rectangle 19"/>
  <p:tag name="FORMATSSLIDEID" val="342"/>
  <p:tag name="POSITIONSLIDEID" val="342"/>
  <p:tag name="SIZESLIDEID" val="342"/>
</p:tagLst>
</file>

<file path=ppt/tags/tag24.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23"/>
  <p:tag name="FORMATSFILENAME" val="Standard Slides.pot"/>
  <p:tag name="POSITIONSHAPE" val="Rectangle 23"/>
  <p:tag name="SIZESHAPE" val="Rectangle 23"/>
  <p:tag name="FORMATSSLIDEID" val="342"/>
  <p:tag name="POSITIONSLIDEID" val="342"/>
  <p:tag name="SIZESLIDEID" val="342"/>
</p:tagLst>
</file>

<file path=ppt/tags/tag240.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34"/>
  <p:tag name="FORMATSFILENAME" val="Standard Slides.pot"/>
  <p:tag name="POSITIONSHAPE" val="Rectangle 34"/>
  <p:tag name="SIZESHAPE" val="Rectangle 34"/>
  <p:tag name="FORMATSSLIDEID" val="342"/>
  <p:tag name="POSITIONSLIDEID" val="342"/>
  <p:tag name="SIZESLIDEID" val="342"/>
</p:tagLst>
</file>

<file path=ppt/tags/tag25.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34"/>
  <p:tag name="FORMATSFILENAME" val="Standard Slides.pot"/>
  <p:tag name="POSITIONSHAPE" val="Rectangle 34"/>
  <p:tag name="SIZESHAPE" val="Rectangle 34"/>
  <p:tag name="FORMATSSLIDEID" val="342"/>
  <p:tag name="POSITIONSLIDEID" val="342"/>
  <p:tag name="SIZESLIDEID" val="342"/>
</p:tagLst>
</file>

<file path=ppt/tags/tag26.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8"/>
  <p:tag name="FORMATSFILENAME" val="Standard Slides.pot"/>
  <p:tag name="POSITIONSHAPE" val="Rectangle 8"/>
  <p:tag name="SIZESHAPE" val="Rectangle 8"/>
  <p:tag name="FORMATSSLIDEID" val="342"/>
  <p:tag name="POSITIONSLIDEID" val="342"/>
  <p:tag name="SIZESLIDEID" val="342"/>
</p:tagLst>
</file>

<file path=ppt/tags/tag27.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16"/>
  <p:tag name="FORMATSFILENAME" val="Standard Slides.pot"/>
  <p:tag name="POSITIONSHAPE" val="Rectangle 16"/>
  <p:tag name="SIZESHAPE" val="Rectangle 16"/>
  <p:tag name="FORMATSSLIDEID" val="342"/>
  <p:tag name="POSITIONSLIDEID" val="342"/>
  <p:tag name="SIZESLIDEID" val="342"/>
</p:tagLst>
</file>

<file path=ppt/tags/tag28.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13"/>
  <p:tag name="FORMATSFILENAME" val="Standard Slides.pot"/>
  <p:tag name="POSITIONSHAPE" val="Rectangle 13"/>
  <p:tag name="SIZESHAPE" val="Rectangle 13"/>
  <p:tag name="FORMATSSLIDEID" val="342"/>
  <p:tag name="POSITIONSLIDEID" val="342"/>
  <p:tag name="SIZESLIDEID" val="342"/>
</p:tagLst>
</file>

<file path=ppt/tags/tag29.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34"/>
  <p:tag name="FORMATSFILENAME" val="Standard Slides.pot"/>
  <p:tag name="POSITIONSHAPE" val="Rectangle 34"/>
  <p:tag name="SIZESHAPE" val="Rectangle 34"/>
  <p:tag name="FORMATSSLIDEID" val="342"/>
  <p:tag name="POSITIONSLIDEID" val="342"/>
  <p:tag name="SIZESLIDEID" val="342"/>
</p:tagLst>
</file>

<file path=ppt/tags/tag3.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5"/>
  <p:tag name="FORMATSFILENAME" val="Standard Slides.pot"/>
  <p:tag name="POSITIONSHAPE" val="Rectangle 5"/>
  <p:tag name="SIZESHAPE" val="Rectangle 5"/>
  <p:tag name="FORMATSSLIDEID" val="342"/>
  <p:tag name="POSITIONSLIDEID" val="342"/>
  <p:tag name="SIZESLIDEID" val="342"/>
</p:tagLst>
</file>

<file path=ppt/tags/tag30.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22"/>
  <p:tag name="FORMATSFILENAME" val="Standard Slides.pot"/>
  <p:tag name="POSITIONSHAPE" val="Rectangle 22"/>
  <p:tag name="SIZESHAPE" val="Rectangle 22"/>
  <p:tag name="FORMATSSLIDEID" val="342"/>
  <p:tag name="POSITIONSLIDEID" val="342"/>
  <p:tag name="SIZESLIDEID" val="342"/>
</p:tagLst>
</file>

<file path=ppt/tags/tag31.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19"/>
  <p:tag name="FORMATSFILENAME" val="Standard Slides.pot"/>
  <p:tag name="POSITIONSHAPE" val="Rectangle 19"/>
  <p:tag name="SIZESHAPE" val="Rectangle 19"/>
  <p:tag name="FORMATSSLIDEID" val="342"/>
  <p:tag name="POSITIONSLIDEID" val="342"/>
  <p:tag name="SIZESLIDEID" val="342"/>
</p:tagLst>
</file>

<file path=ppt/tags/tag32.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34"/>
  <p:tag name="FORMATSFILENAME" val="Standard Slides.pot"/>
  <p:tag name="POSITIONSHAPE" val="Rectangle 34"/>
  <p:tag name="SIZESHAPE" val="Rectangle 34"/>
  <p:tag name="FORMATSSLIDEID" val="342"/>
  <p:tag name="POSITIONSLIDEID" val="342"/>
  <p:tag name="SIZESLIDEID" val="342"/>
</p:tagLst>
</file>

<file path=ppt/tags/tag33.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10"/>
  <p:tag name="FORMATSFILENAME" val="Standard Slides.pot"/>
  <p:tag name="POSITIONSHAPE" val="Rectangle 10"/>
  <p:tag name="SIZESHAPE" val="Rectangle 10"/>
  <p:tag name="FORMATSSLIDEID" val="342"/>
  <p:tag name="POSITIONSLIDEID" val="342"/>
  <p:tag name="SIZESLIDEID" val="342"/>
</p:tagLst>
</file>

<file path=ppt/tags/tag34.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2"/>
  <p:tag name="FORMATSFILENAME" val="Standard Slides.pot"/>
  <p:tag name="POSITIONSHAPE" val="Rectangle 2"/>
  <p:tag name="SIZESHAPE" val="Rectangle 2"/>
  <p:tag name="FORMATSSLIDEID" val="342"/>
  <p:tag name="POSITIONSLIDEID" val="342"/>
  <p:tag name="SIZESLIDEID" val="342"/>
</p:tagLst>
</file>

<file path=ppt/tags/tag35.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5"/>
  <p:tag name="FORMATSFILENAME" val="Standard Slides.pot"/>
  <p:tag name="POSITIONSHAPE" val="Rectangle 5"/>
  <p:tag name="SIZESHAPE" val="Rectangle 5"/>
  <p:tag name="FORMATSSLIDEID" val="342"/>
  <p:tag name="POSITIONSLIDEID" val="342"/>
  <p:tag name="SIZESLIDEID" val="342"/>
</p:tagLst>
</file>

<file path=ppt/tags/tag36.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22"/>
  <p:tag name="FORMATSFILENAME" val="Standard Slides.pot"/>
  <p:tag name="POSITIONSHAPE" val="Rectangle 22"/>
  <p:tag name="SIZESHAPE" val="Rectangle 22"/>
  <p:tag name="FORMATSSLIDEID" val="342"/>
  <p:tag name="POSITIONSLIDEID" val="342"/>
  <p:tag name="SIZESLIDEID" val="342"/>
</p:tagLst>
</file>

<file path=ppt/tags/tag37.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34"/>
  <p:tag name="FORMATSFILENAME" val="Standard Slides.pot"/>
  <p:tag name="POSITIONSHAPE" val="Rectangle 34"/>
  <p:tag name="SIZESHAPE" val="Rectangle 34"/>
  <p:tag name="FORMATSSLIDEID" val="342"/>
  <p:tag name="POSITIONSLIDEID" val="342"/>
  <p:tag name="SIZESLIDEID" val="342"/>
</p:tagLst>
</file>

<file path=ppt/tags/tag38.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34"/>
  <p:tag name="FORMATSFILENAME" val="Standard Slides.pot"/>
  <p:tag name="POSITIONSHAPE" val="Rectangle 34"/>
  <p:tag name="SIZESHAPE" val="Rectangle 34"/>
  <p:tag name="FORMATSSLIDEID" val="342"/>
  <p:tag name="POSITIONSLIDEID" val="342"/>
  <p:tag name="SIZESLIDEID" val="342"/>
</p:tagLst>
</file>

<file path=ppt/tags/tag39.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25"/>
  <p:tag name="FORMATSFILENAME" val="Standard Slides.pot"/>
  <p:tag name="POSITIONSHAPE" val="Rectangle 25"/>
  <p:tag name="SIZESHAPE" val="Rectangle 25"/>
  <p:tag name="FORMATSSLIDEID" val="342"/>
  <p:tag name="POSITIONSLIDEID" val="342"/>
  <p:tag name="SIZESLIDEID" val="342"/>
</p:tagLst>
</file>

<file path=ppt/tags/tag4.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22"/>
  <p:tag name="FORMATSFILENAME" val="Standard Slides.pot"/>
  <p:tag name="POSITIONSHAPE" val="Rectangle 22"/>
  <p:tag name="SIZESHAPE" val="Rectangle 22"/>
  <p:tag name="FORMATSSLIDEID" val="342"/>
  <p:tag name="POSITIONSLIDEID" val="342"/>
  <p:tag name="SIZESLIDEID" val="342"/>
</p:tagLst>
</file>

<file path=ppt/tags/tag40.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23"/>
  <p:tag name="FORMATSFILENAME" val="Standard Slides.pot"/>
  <p:tag name="POSITIONSHAPE" val="Rectangle 23"/>
  <p:tag name="SIZESHAPE" val="Rectangle 23"/>
  <p:tag name="FORMATSSLIDEID" val="342"/>
  <p:tag name="POSITIONSLIDEID" val="342"/>
  <p:tag name="SIZESLIDEID" val="342"/>
</p:tagLst>
</file>

<file path=ppt/tags/tag41.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34"/>
  <p:tag name="FORMATSFILENAME" val="Standard Slides.pot"/>
  <p:tag name="POSITIONSHAPE" val="Rectangle 34"/>
  <p:tag name="SIZESHAPE" val="Rectangle 34"/>
  <p:tag name="FORMATSSLIDEID" val="342"/>
  <p:tag name="POSITIONSLIDEID" val="342"/>
  <p:tag name="SIZESLIDEID" val="342"/>
</p:tagLst>
</file>

<file path=ppt/tags/tag42.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8"/>
  <p:tag name="FORMATSFILENAME" val="Standard Slides.pot"/>
  <p:tag name="POSITIONSHAPE" val="Rectangle 8"/>
  <p:tag name="SIZESHAPE" val="Rectangle 8"/>
  <p:tag name="FORMATSSLIDEID" val="342"/>
  <p:tag name="POSITIONSLIDEID" val="342"/>
  <p:tag name="SIZESLIDEID" val="342"/>
</p:tagLst>
</file>

<file path=ppt/tags/tag43.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16"/>
  <p:tag name="FORMATSFILENAME" val="Standard Slides.pot"/>
  <p:tag name="POSITIONSHAPE" val="Rectangle 16"/>
  <p:tag name="SIZESHAPE" val="Rectangle 16"/>
  <p:tag name="FORMATSSLIDEID" val="342"/>
  <p:tag name="POSITIONSLIDEID" val="342"/>
  <p:tag name="SIZESLIDEID" val="342"/>
</p:tagLst>
</file>

<file path=ppt/tags/tag44.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13"/>
  <p:tag name="FORMATSFILENAME" val="Standard Slides.pot"/>
  <p:tag name="POSITIONSHAPE" val="Rectangle 13"/>
  <p:tag name="SIZESHAPE" val="Rectangle 13"/>
  <p:tag name="FORMATSSLIDEID" val="342"/>
  <p:tag name="POSITIONSLIDEID" val="342"/>
  <p:tag name="SIZESLIDEID" val="342"/>
</p:tagLst>
</file>

<file path=ppt/tags/tag45.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34"/>
  <p:tag name="FORMATSFILENAME" val="Standard Slides.pot"/>
  <p:tag name="POSITIONSHAPE" val="Rectangle 34"/>
  <p:tag name="SIZESHAPE" val="Rectangle 34"/>
  <p:tag name="FORMATSSLIDEID" val="342"/>
  <p:tag name="POSITIONSLIDEID" val="342"/>
  <p:tag name="SIZESLIDEID" val="342"/>
</p:tagLst>
</file>

<file path=ppt/tags/tag46.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22"/>
  <p:tag name="FORMATSFILENAME" val="Standard Slides.pot"/>
  <p:tag name="POSITIONSHAPE" val="Rectangle 22"/>
  <p:tag name="SIZESHAPE" val="Rectangle 22"/>
  <p:tag name="FORMATSSLIDEID" val="342"/>
  <p:tag name="POSITIONSLIDEID" val="342"/>
  <p:tag name="SIZESLIDEID" val="342"/>
</p:tagLst>
</file>

<file path=ppt/tags/tag47.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19"/>
  <p:tag name="FORMATSFILENAME" val="Standard Slides.pot"/>
  <p:tag name="POSITIONSHAPE" val="Rectangle 19"/>
  <p:tag name="SIZESHAPE" val="Rectangle 19"/>
  <p:tag name="FORMATSSLIDEID" val="342"/>
  <p:tag name="POSITIONSLIDEID" val="342"/>
  <p:tag name="SIZESLIDEID" val="342"/>
</p:tagLst>
</file>

<file path=ppt/tags/tag48.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34"/>
  <p:tag name="FORMATSFILENAME" val="Standard Slides.pot"/>
  <p:tag name="POSITIONSHAPE" val="Rectangle 34"/>
  <p:tag name="SIZESHAPE" val="Rectangle 34"/>
  <p:tag name="FORMATSSLIDEID" val="342"/>
  <p:tag name="POSITIONSLIDEID" val="342"/>
  <p:tag name="SIZESLIDEID" val="342"/>
</p:tagLst>
</file>

<file path=ppt/tags/tag49.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10"/>
  <p:tag name="FORMATSFILENAME" val="Standard Slides.pot"/>
  <p:tag name="POSITIONSHAPE" val="Rectangle 10"/>
  <p:tag name="SIZESHAPE" val="Rectangle 10"/>
  <p:tag name="FORMATSSLIDEID" val="342"/>
  <p:tag name="POSITIONSLIDEID" val="342"/>
  <p:tag name="SIZESLIDEID" val="342"/>
</p:tagLst>
</file>

<file path=ppt/tags/tag5.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34"/>
  <p:tag name="FORMATSFILENAME" val="Standard Slides.pot"/>
  <p:tag name="POSITIONSHAPE" val="Rectangle 34"/>
  <p:tag name="SIZESHAPE" val="Rectangle 34"/>
  <p:tag name="FORMATSSLIDEID" val="342"/>
  <p:tag name="POSITIONSLIDEID" val="342"/>
  <p:tag name="SIZESLIDEID" val="342"/>
</p:tagLst>
</file>

<file path=ppt/tags/tag50.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2"/>
  <p:tag name="FORMATSFILENAME" val="Standard Slides.pot"/>
  <p:tag name="POSITIONSHAPE" val="Rectangle 2"/>
  <p:tag name="SIZESHAPE" val="Rectangle 2"/>
  <p:tag name="FORMATSSLIDEID" val="342"/>
  <p:tag name="POSITIONSLIDEID" val="342"/>
  <p:tag name="SIZESLIDEID" val="342"/>
</p:tagLst>
</file>

<file path=ppt/tags/tag51.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5"/>
  <p:tag name="FORMATSFILENAME" val="Standard Slides.pot"/>
  <p:tag name="POSITIONSHAPE" val="Rectangle 5"/>
  <p:tag name="SIZESHAPE" val="Rectangle 5"/>
  <p:tag name="FORMATSSLIDEID" val="342"/>
  <p:tag name="POSITIONSLIDEID" val="342"/>
  <p:tag name="SIZESLIDEID" val="342"/>
</p:tagLst>
</file>

<file path=ppt/tags/tag52.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22"/>
  <p:tag name="FORMATSFILENAME" val="Standard Slides.pot"/>
  <p:tag name="POSITIONSHAPE" val="Rectangle 22"/>
  <p:tag name="SIZESHAPE" val="Rectangle 22"/>
  <p:tag name="FORMATSSLIDEID" val="342"/>
  <p:tag name="POSITIONSLIDEID" val="342"/>
  <p:tag name="SIZESLIDEID" val="342"/>
</p:tagLst>
</file>

<file path=ppt/tags/tag53.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34"/>
  <p:tag name="FORMATSFILENAME" val="Standard Slides.pot"/>
  <p:tag name="POSITIONSHAPE" val="Rectangle 34"/>
  <p:tag name="SIZESHAPE" val="Rectangle 34"/>
  <p:tag name="FORMATSSLIDEID" val="342"/>
  <p:tag name="POSITIONSLIDEID" val="342"/>
  <p:tag name="SIZESLIDEID" val="342"/>
</p:tagLst>
</file>

<file path=ppt/tags/tag54.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34"/>
  <p:tag name="FORMATSFILENAME" val="Standard Slides.pot"/>
  <p:tag name="POSITIONSHAPE" val="Rectangle 34"/>
  <p:tag name="SIZESHAPE" val="Rectangle 34"/>
  <p:tag name="FORMATSSLIDEID" val="342"/>
  <p:tag name="POSITIONSLIDEID" val="342"/>
  <p:tag name="SIZESLIDEID" val="342"/>
</p:tagLst>
</file>

<file path=ppt/tags/tag55.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25"/>
  <p:tag name="FORMATSFILENAME" val="Standard Slides.pot"/>
  <p:tag name="POSITIONSHAPE" val="Rectangle 25"/>
  <p:tag name="SIZESHAPE" val="Rectangle 25"/>
  <p:tag name="FORMATSSLIDEID" val="342"/>
  <p:tag name="POSITIONSLIDEID" val="342"/>
  <p:tag name="SIZESLIDEID" val="342"/>
</p:tagLst>
</file>

<file path=ppt/tags/tag56.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23"/>
  <p:tag name="FORMATSFILENAME" val="Standard Slides.pot"/>
  <p:tag name="POSITIONSHAPE" val="Rectangle 23"/>
  <p:tag name="SIZESHAPE" val="Rectangle 23"/>
  <p:tag name="FORMATSSLIDEID" val="342"/>
  <p:tag name="POSITIONSLIDEID" val="342"/>
  <p:tag name="SIZESLIDEID" val="342"/>
</p:tagLst>
</file>

<file path=ppt/tags/tag57.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34"/>
  <p:tag name="FORMATSFILENAME" val="Standard Slides.pot"/>
  <p:tag name="POSITIONSHAPE" val="Rectangle 34"/>
  <p:tag name="SIZESHAPE" val="Rectangle 34"/>
  <p:tag name="FORMATSSLIDEID" val="342"/>
  <p:tag name="POSITIONSLIDEID" val="342"/>
  <p:tag name="SIZESLIDEID" val="342"/>
</p:tagLst>
</file>

<file path=ppt/tags/tag58.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8"/>
  <p:tag name="FORMATSFILENAME" val="Standard Slides.pot"/>
  <p:tag name="POSITIONSHAPE" val="Rectangle 8"/>
  <p:tag name="SIZESHAPE" val="Rectangle 8"/>
  <p:tag name="FORMATSSLIDEID" val="342"/>
  <p:tag name="POSITIONSLIDEID" val="342"/>
  <p:tag name="SIZESLIDEID" val="342"/>
</p:tagLst>
</file>

<file path=ppt/tags/tag59.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16"/>
  <p:tag name="FORMATSFILENAME" val="Standard Slides.pot"/>
  <p:tag name="POSITIONSHAPE" val="Rectangle 16"/>
  <p:tag name="SIZESHAPE" val="Rectangle 16"/>
  <p:tag name="FORMATSSLIDEID" val="342"/>
  <p:tag name="POSITIONSLIDEID" val="342"/>
  <p:tag name="SIZESLIDEID" val="342"/>
</p:tagLst>
</file>

<file path=ppt/tags/tag6.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34"/>
  <p:tag name="FORMATSFILENAME" val="Standard Slides.pot"/>
  <p:tag name="POSITIONSHAPE" val="Rectangle 34"/>
  <p:tag name="SIZESHAPE" val="Rectangle 34"/>
  <p:tag name="FORMATSSLIDEID" val="342"/>
  <p:tag name="POSITIONSLIDEID" val="342"/>
  <p:tag name="SIZESLIDEID" val="342"/>
</p:tagLst>
</file>

<file path=ppt/tags/tag60.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13"/>
  <p:tag name="FORMATSFILENAME" val="Standard Slides.pot"/>
  <p:tag name="POSITIONSHAPE" val="Rectangle 13"/>
  <p:tag name="SIZESHAPE" val="Rectangle 13"/>
  <p:tag name="FORMATSSLIDEID" val="342"/>
  <p:tag name="POSITIONSLIDEID" val="342"/>
  <p:tag name="SIZESLIDEID" val="342"/>
</p:tagLst>
</file>

<file path=ppt/tags/tag61.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34"/>
  <p:tag name="FORMATSFILENAME" val="Standard Slides.pot"/>
  <p:tag name="POSITIONSHAPE" val="Rectangle 34"/>
  <p:tag name="SIZESHAPE" val="Rectangle 34"/>
  <p:tag name="FORMATSSLIDEID" val="342"/>
  <p:tag name="POSITIONSLIDEID" val="342"/>
  <p:tag name="SIZESLIDEID" val="342"/>
</p:tagLst>
</file>

<file path=ppt/tags/tag62.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22"/>
  <p:tag name="FORMATSFILENAME" val="Standard Slides.pot"/>
  <p:tag name="POSITIONSHAPE" val="Rectangle 22"/>
  <p:tag name="SIZESHAPE" val="Rectangle 22"/>
  <p:tag name="FORMATSSLIDEID" val="342"/>
  <p:tag name="POSITIONSLIDEID" val="342"/>
  <p:tag name="SIZESLIDEID" val="342"/>
</p:tagLst>
</file>

<file path=ppt/tags/tag63.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19"/>
  <p:tag name="FORMATSFILENAME" val="Standard Slides.pot"/>
  <p:tag name="POSITIONSHAPE" val="Rectangle 19"/>
  <p:tag name="SIZESHAPE" val="Rectangle 19"/>
  <p:tag name="FORMATSSLIDEID" val="342"/>
  <p:tag name="POSITIONSLIDEID" val="342"/>
  <p:tag name="SIZESLIDEID" val="342"/>
</p:tagLst>
</file>

<file path=ppt/tags/tag64.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34"/>
  <p:tag name="FORMATSFILENAME" val="Standard Slides.pot"/>
  <p:tag name="POSITIONSHAPE" val="Rectangle 34"/>
  <p:tag name="SIZESHAPE" val="Rectangle 34"/>
  <p:tag name="FORMATSSLIDEID" val="342"/>
  <p:tag name="POSITIONSLIDEID" val="342"/>
  <p:tag name="SIZESLIDEID" val="342"/>
</p:tagLst>
</file>

<file path=ppt/tags/tag65.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19"/>
  <p:tag name="FORMATSFILENAME" val="Standard Slides.pot"/>
  <p:tag name="POSITIONSHAPE" val="Rectangle 19"/>
  <p:tag name="SIZESHAPE" val="Rectangle 19"/>
  <p:tag name="FORMATSSLIDEID" val="342"/>
  <p:tag name="POSITIONSLIDEID" val="342"/>
  <p:tag name="SIZESLIDEID" val="342"/>
</p:tagLst>
</file>

<file path=ppt/tags/tag66.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10"/>
  <p:tag name="FORMATSFILENAME" val="Standard Slides.pot"/>
  <p:tag name="POSITIONSHAPE" val="Rectangle 10"/>
  <p:tag name="SIZESHAPE" val="Rectangle 10"/>
  <p:tag name="FORMATSSLIDEID" val="342"/>
  <p:tag name="POSITIONSLIDEID" val="342"/>
  <p:tag name="SIZESLIDEID" val="342"/>
</p:tagLst>
</file>

<file path=ppt/tags/tag67.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2"/>
  <p:tag name="FORMATSFILENAME" val="Standard Slides.pot"/>
  <p:tag name="POSITIONSHAPE" val="Rectangle 2"/>
  <p:tag name="SIZESHAPE" val="Rectangle 2"/>
  <p:tag name="FORMATSSLIDEID" val="342"/>
  <p:tag name="POSITIONSLIDEID" val="342"/>
  <p:tag name="SIZESLIDEID" val="342"/>
</p:tagLst>
</file>

<file path=ppt/tags/tag68.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5"/>
  <p:tag name="FORMATSFILENAME" val="Standard Slides.pot"/>
  <p:tag name="POSITIONSHAPE" val="Rectangle 5"/>
  <p:tag name="SIZESHAPE" val="Rectangle 5"/>
  <p:tag name="FORMATSSLIDEID" val="342"/>
  <p:tag name="POSITIONSLIDEID" val="342"/>
  <p:tag name="SIZESLIDEID" val="342"/>
</p:tagLst>
</file>

<file path=ppt/tags/tag69.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22"/>
  <p:tag name="FORMATSFILENAME" val="Standard Slides.pot"/>
  <p:tag name="POSITIONSHAPE" val="Rectangle 22"/>
  <p:tag name="SIZESHAPE" val="Rectangle 22"/>
  <p:tag name="FORMATSSLIDEID" val="342"/>
  <p:tag name="POSITIONSLIDEID" val="342"/>
  <p:tag name="SIZESLIDEID" val="342"/>
</p:tagLst>
</file>

<file path=ppt/tags/tag7.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25"/>
  <p:tag name="FORMATSFILENAME" val="Standard Slides.pot"/>
  <p:tag name="POSITIONSHAPE" val="Rectangle 25"/>
  <p:tag name="SIZESHAPE" val="Rectangle 25"/>
  <p:tag name="FORMATSSLIDEID" val="342"/>
  <p:tag name="POSITIONSLIDEID" val="342"/>
  <p:tag name="SIZESLIDEID" val="342"/>
</p:tagLst>
</file>

<file path=ppt/tags/tag70.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34"/>
  <p:tag name="FORMATSFILENAME" val="Standard Slides.pot"/>
  <p:tag name="POSITIONSHAPE" val="Rectangle 34"/>
  <p:tag name="SIZESHAPE" val="Rectangle 34"/>
  <p:tag name="FORMATSSLIDEID" val="342"/>
  <p:tag name="POSITIONSLIDEID" val="342"/>
  <p:tag name="SIZESLIDEID" val="342"/>
</p:tagLst>
</file>

<file path=ppt/tags/tag71.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34"/>
  <p:tag name="FORMATSFILENAME" val="Standard Slides.pot"/>
  <p:tag name="POSITIONSHAPE" val="Rectangle 34"/>
  <p:tag name="SIZESHAPE" val="Rectangle 34"/>
  <p:tag name="FORMATSSLIDEID" val="342"/>
  <p:tag name="POSITIONSLIDEID" val="342"/>
  <p:tag name="SIZESLIDEID" val="342"/>
</p:tagLst>
</file>

<file path=ppt/tags/tag72.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25"/>
  <p:tag name="FORMATSFILENAME" val="Standard Slides.pot"/>
  <p:tag name="POSITIONSHAPE" val="Rectangle 25"/>
  <p:tag name="SIZESHAPE" val="Rectangle 25"/>
  <p:tag name="FORMATSSLIDEID" val="342"/>
  <p:tag name="POSITIONSLIDEID" val="342"/>
  <p:tag name="SIZESLIDEID" val="342"/>
</p:tagLst>
</file>

<file path=ppt/tags/tag73.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23"/>
  <p:tag name="FORMATSFILENAME" val="Standard Slides.pot"/>
  <p:tag name="POSITIONSHAPE" val="Rectangle 23"/>
  <p:tag name="SIZESHAPE" val="Rectangle 23"/>
  <p:tag name="FORMATSSLIDEID" val="342"/>
  <p:tag name="POSITIONSLIDEID" val="342"/>
  <p:tag name="SIZESLIDEID" val="342"/>
</p:tagLst>
</file>

<file path=ppt/tags/tag74.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34"/>
  <p:tag name="FORMATSFILENAME" val="Standard Slides.pot"/>
  <p:tag name="POSITIONSHAPE" val="Rectangle 34"/>
  <p:tag name="SIZESHAPE" val="Rectangle 34"/>
  <p:tag name="FORMATSSLIDEID" val="342"/>
  <p:tag name="POSITIONSLIDEID" val="342"/>
  <p:tag name="SIZESLIDEID" val="342"/>
</p:tagLst>
</file>

<file path=ppt/tags/tag75.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8"/>
  <p:tag name="FORMATSFILENAME" val="Standard Slides.pot"/>
  <p:tag name="POSITIONSHAPE" val="Rectangle 8"/>
  <p:tag name="SIZESHAPE" val="Rectangle 8"/>
  <p:tag name="FORMATSSLIDEID" val="342"/>
  <p:tag name="POSITIONSLIDEID" val="342"/>
  <p:tag name="SIZESLIDEID" val="342"/>
</p:tagLst>
</file>

<file path=ppt/tags/tag76.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16"/>
  <p:tag name="FORMATSFILENAME" val="Standard Slides.pot"/>
  <p:tag name="POSITIONSHAPE" val="Rectangle 16"/>
  <p:tag name="SIZESHAPE" val="Rectangle 16"/>
  <p:tag name="FORMATSSLIDEID" val="342"/>
  <p:tag name="POSITIONSLIDEID" val="342"/>
  <p:tag name="SIZESLIDEID" val="342"/>
</p:tagLst>
</file>

<file path=ppt/tags/tag77.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13"/>
  <p:tag name="FORMATSFILENAME" val="Standard Slides.pot"/>
  <p:tag name="POSITIONSHAPE" val="Rectangle 13"/>
  <p:tag name="SIZESHAPE" val="Rectangle 13"/>
  <p:tag name="FORMATSSLIDEID" val="342"/>
  <p:tag name="POSITIONSLIDEID" val="342"/>
  <p:tag name="SIZESLIDEID" val="342"/>
</p:tagLst>
</file>

<file path=ppt/tags/tag78.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34"/>
  <p:tag name="FORMATSFILENAME" val="Standard Slides.pot"/>
  <p:tag name="POSITIONSHAPE" val="Rectangle 34"/>
  <p:tag name="SIZESHAPE" val="Rectangle 34"/>
  <p:tag name="FORMATSSLIDEID" val="342"/>
  <p:tag name="POSITIONSLIDEID" val="342"/>
  <p:tag name="SIZESLIDEID" val="342"/>
</p:tagLst>
</file>

<file path=ppt/tags/tag79.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22"/>
  <p:tag name="FORMATSFILENAME" val="Standard Slides.pot"/>
  <p:tag name="POSITIONSHAPE" val="Rectangle 22"/>
  <p:tag name="SIZESHAPE" val="Rectangle 22"/>
  <p:tag name="FORMATSSLIDEID" val="342"/>
  <p:tag name="POSITIONSLIDEID" val="342"/>
  <p:tag name="SIZESLIDEID" val="342"/>
</p:tagLst>
</file>

<file path=ppt/tags/tag8.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23"/>
  <p:tag name="FORMATSFILENAME" val="Standard Slides.pot"/>
  <p:tag name="POSITIONSHAPE" val="Rectangle 23"/>
  <p:tag name="SIZESHAPE" val="Rectangle 23"/>
  <p:tag name="FORMATSSLIDEID" val="342"/>
  <p:tag name="POSITIONSLIDEID" val="342"/>
  <p:tag name="SIZESLIDEID" val="342"/>
</p:tagLst>
</file>

<file path=ppt/tags/tag80.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34"/>
  <p:tag name="FORMATSFILENAME" val="Standard Slides.pot"/>
  <p:tag name="POSITIONSHAPE" val="Rectangle 34"/>
  <p:tag name="SIZESHAPE" val="Rectangle 34"/>
  <p:tag name="FORMATSSLIDEID" val="342"/>
  <p:tag name="POSITIONSLIDEID" val="342"/>
  <p:tag name="SIZESLIDEID" val="342"/>
</p:tagLst>
</file>

<file path=ppt/tags/tag81.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10"/>
  <p:tag name="FORMATSFILENAME" val="Standard Slides.pot"/>
  <p:tag name="POSITIONSHAPE" val="Rectangle 10"/>
  <p:tag name="SIZESHAPE" val="Rectangle 10"/>
  <p:tag name="FORMATSSLIDEID" val="342"/>
  <p:tag name="POSITIONSLIDEID" val="342"/>
  <p:tag name="SIZESLIDEID" val="342"/>
</p:tagLst>
</file>

<file path=ppt/tags/tag82.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2"/>
  <p:tag name="FORMATSFILENAME" val="Standard Slides.pot"/>
  <p:tag name="POSITIONSHAPE" val="Rectangle 2"/>
  <p:tag name="SIZESHAPE" val="Rectangle 2"/>
  <p:tag name="FORMATSSLIDEID" val="342"/>
  <p:tag name="POSITIONSLIDEID" val="342"/>
  <p:tag name="SIZESLIDEID" val="342"/>
</p:tagLst>
</file>

<file path=ppt/tags/tag83.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5"/>
  <p:tag name="FORMATSFILENAME" val="Standard Slides.pot"/>
  <p:tag name="POSITIONSHAPE" val="Rectangle 5"/>
  <p:tag name="SIZESHAPE" val="Rectangle 5"/>
  <p:tag name="FORMATSSLIDEID" val="342"/>
  <p:tag name="POSITIONSLIDEID" val="342"/>
  <p:tag name="SIZESLIDEID" val="342"/>
</p:tagLst>
</file>

<file path=ppt/tags/tag84.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22"/>
  <p:tag name="FORMATSFILENAME" val="Standard Slides.pot"/>
  <p:tag name="POSITIONSHAPE" val="Rectangle 22"/>
  <p:tag name="SIZESHAPE" val="Rectangle 22"/>
  <p:tag name="FORMATSSLIDEID" val="342"/>
  <p:tag name="POSITIONSLIDEID" val="342"/>
  <p:tag name="SIZESLIDEID" val="342"/>
</p:tagLst>
</file>

<file path=ppt/tags/tag85.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34"/>
  <p:tag name="FORMATSFILENAME" val="Standard Slides.pot"/>
  <p:tag name="POSITIONSHAPE" val="Rectangle 34"/>
  <p:tag name="SIZESHAPE" val="Rectangle 34"/>
  <p:tag name="FORMATSSLIDEID" val="342"/>
  <p:tag name="POSITIONSLIDEID" val="342"/>
  <p:tag name="SIZESLIDEID" val="342"/>
</p:tagLst>
</file>

<file path=ppt/tags/tag86.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34"/>
  <p:tag name="FORMATSFILENAME" val="Standard Slides.pot"/>
  <p:tag name="POSITIONSHAPE" val="Rectangle 34"/>
  <p:tag name="SIZESHAPE" val="Rectangle 34"/>
  <p:tag name="FORMATSSLIDEID" val="342"/>
  <p:tag name="POSITIONSLIDEID" val="342"/>
  <p:tag name="SIZESLIDEID" val="342"/>
</p:tagLst>
</file>

<file path=ppt/tags/tag87.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25"/>
  <p:tag name="FORMATSFILENAME" val="Standard Slides.pot"/>
  <p:tag name="POSITIONSHAPE" val="Rectangle 25"/>
  <p:tag name="SIZESHAPE" val="Rectangle 25"/>
  <p:tag name="FORMATSSLIDEID" val="342"/>
  <p:tag name="POSITIONSLIDEID" val="342"/>
  <p:tag name="SIZESLIDEID" val="342"/>
</p:tagLst>
</file>

<file path=ppt/tags/tag88.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23"/>
  <p:tag name="FORMATSFILENAME" val="Standard Slides.pot"/>
  <p:tag name="POSITIONSHAPE" val="Rectangle 23"/>
  <p:tag name="SIZESHAPE" val="Rectangle 23"/>
  <p:tag name="FORMATSSLIDEID" val="342"/>
  <p:tag name="POSITIONSLIDEID" val="342"/>
  <p:tag name="SIZESLIDEID" val="342"/>
</p:tagLst>
</file>

<file path=ppt/tags/tag89.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34"/>
  <p:tag name="FORMATSFILENAME" val="Standard Slides.pot"/>
  <p:tag name="POSITIONSHAPE" val="Rectangle 34"/>
  <p:tag name="SIZESHAPE" val="Rectangle 34"/>
  <p:tag name="FORMATSSLIDEID" val="342"/>
  <p:tag name="POSITIONSLIDEID" val="342"/>
  <p:tag name="SIZESLIDEID" val="342"/>
</p:tagLst>
</file>

<file path=ppt/tags/tag9.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34"/>
  <p:tag name="FORMATSFILENAME" val="Standard Slides.pot"/>
  <p:tag name="POSITIONSHAPE" val="Rectangle 34"/>
  <p:tag name="SIZESHAPE" val="Rectangle 34"/>
  <p:tag name="FORMATSSLIDEID" val="342"/>
  <p:tag name="POSITIONSLIDEID" val="342"/>
  <p:tag name="SIZESLIDEID" val="342"/>
</p:tagLst>
</file>

<file path=ppt/tags/tag90.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8"/>
  <p:tag name="FORMATSFILENAME" val="Standard Slides.pot"/>
  <p:tag name="POSITIONSHAPE" val="Rectangle 8"/>
  <p:tag name="SIZESHAPE" val="Rectangle 8"/>
  <p:tag name="FORMATSSLIDEID" val="342"/>
  <p:tag name="POSITIONSLIDEID" val="342"/>
  <p:tag name="SIZESLIDEID" val="342"/>
</p:tagLst>
</file>

<file path=ppt/tags/tag91.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16"/>
  <p:tag name="FORMATSFILENAME" val="Standard Slides.pot"/>
  <p:tag name="POSITIONSHAPE" val="Rectangle 16"/>
  <p:tag name="SIZESHAPE" val="Rectangle 16"/>
  <p:tag name="FORMATSSLIDEID" val="342"/>
  <p:tag name="POSITIONSLIDEID" val="342"/>
  <p:tag name="SIZESLIDEID" val="342"/>
</p:tagLst>
</file>

<file path=ppt/tags/tag92.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13"/>
  <p:tag name="FORMATSFILENAME" val="Standard Slides.pot"/>
  <p:tag name="POSITIONSHAPE" val="Rectangle 13"/>
  <p:tag name="SIZESHAPE" val="Rectangle 13"/>
  <p:tag name="FORMATSSLIDEID" val="342"/>
  <p:tag name="POSITIONSLIDEID" val="342"/>
  <p:tag name="SIZESLIDEID" val="342"/>
</p:tagLst>
</file>

<file path=ppt/tags/tag93.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34"/>
  <p:tag name="FORMATSFILENAME" val="Standard Slides.pot"/>
  <p:tag name="POSITIONSHAPE" val="Rectangle 34"/>
  <p:tag name="SIZESHAPE" val="Rectangle 34"/>
  <p:tag name="FORMATSSLIDEID" val="342"/>
  <p:tag name="POSITIONSLIDEID" val="342"/>
  <p:tag name="SIZESLIDEID" val="342"/>
</p:tagLst>
</file>

<file path=ppt/tags/tag94.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22"/>
  <p:tag name="FORMATSFILENAME" val="Standard Slides.pot"/>
  <p:tag name="POSITIONSHAPE" val="Rectangle 22"/>
  <p:tag name="SIZESHAPE" val="Rectangle 22"/>
  <p:tag name="FORMATSSLIDEID" val="342"/>
  <p:tag name="POSITIONSLIDEID" val="342"/>
  <p:tag name="SIZESLIDEID" val="342"/>
</p:tagLst>
</file>

<file path=ppt/tags/tag95.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19"/>
  <p:tag name="FORMATSFILENAME" val="Standard Slides.pot"/>
  <p:tag name="POSITIONSHAPE" val="Rectangle 19"/>
  <p:tag name="SIZESHAPE" val="Rectangle 19"/>
  <p:tag name="FORMATSSLIDEID" val="342"/>
  <p:tag name="POSITIONSLIDEID" val="342"/>
  <p:tag name="SIZESLIDEID" val="342"/>
</p:tagLst>
</file>

<file path=ppt/tags/tag96.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34"/>
  <p:tag name="FORMATSFILENAME" val="Standard Slides.pot"/>
  <p:tag name="POSITIONSHAPE" val="Rectangle 34"/>
  <p:tag name="SIZESHAPE" val="Rectangle 34"/>
  <p:tag name="FORMATSSLIDEID" val="342"/>
  <p:tag name="POSITIONSLIDEID" val="342"/>
  <p:tag name="SIZESLIDEID" val="342"/>
</p:tagLst>
</file>

<file path=ppt/tags/tag97.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10"/>
  <p:tag name="FORMATSFILENAME" val="Standard Slides.pot"/>
  <p:tag name="POSITIONSHAPE" val="Rectangle 10"/>
  <p:tag name="SIZESHAPE" val="Rectangle 10"/>
  <p:tag name="FORMATSSLIDEID" val="342"/>
  <p:tag name="POSITIONSLIDEID" val="342"/>
  <p:tag name="SIZESLIDEID" val="342"/>
</p:tagLst>
</file>

<file path=ppt/tags/tag98.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2"/>
  <p:tag name="FORMATSFILENAME" val="Standard Slides.pot"/>
  <p:tag name="POSITIONSHAPE" val="Rectangle 2"/>
  <p:tag name="SIZESHAPE" val="Rectangle 2"/>
  <p:tag name="FORMATSSLIDEID" val="342"/>
  <p:tag name="POSITIONSLIDEID" val="342"/>
  <p:tag name="SIZESLIDEID" val="342"/>
</p:tagLst>
</file>

<file path=ppt/tags/tag99.xml><?xml version="1.0" encoding="utf-8"?>
<p:tagLst xmlns:a="http://schemas.openxmlformats.org/drawingml/2006/main" xmlns:r="http://schemas.openxmlformats.org/officeDocument/2006/relationships" xmlns:p="http://schemas.openxmlformats.org/presentationml/2006/main">
  <p:tag name="POSNALIGNVERT" val="True"/>
  <p:tag name="POSNALIGNHORIZ" val="True"/>
  <p:tag name="SIZEWIDTH" val="True"/>
  <p:tag name="SIZEHEIGHT" val="True"/>
  <p:tag name="FORMATSSHAPE" val="Rectangle 5"/>
  <p:tag name="FORMATSFILENAME" val="Standard Slides.pot"/>
  <p:tag name="POSITIONSHAPE" val="Rectangle 5"/>
  <p:tag name="SIZESHAPE" val="Rectangle 5"/>
  <p:tag name="FORMATSSLIDEID" val="342"/>
  <p:tag name="POSITIONSLIDEID" val="342"/>
  <p:tag name="SIZESLIDEID" val="342"/>
</p:tagLst>
</file>

<file path=ppt/theme/theme1.xml><?xml version="1.0" encoding="utf-8"?>
<a:theme xmlns:a="http://schemas.openxmlformats.org/drawingml/2006/main" name="CIMG Presentation Template">
  <a:themeElements>
    <a:clrScheme name="Hybrid Template">
      <a:dk1>
        <a:sysClr val="windowText" lastClr="000000"/>
      </a:dk1>
      <a:lt1>
        <a:sysClr val="window" lastClr="FFFFFF"/>
      </a:lt1>
      <a:dk2>
        <a:srgbClr val="1F497D"/>
      </a:dk2>
      <a:lt2>
        <a:srgbClr val="EEECE1"/>
      </a:lt2>
      <a:accent1>
        <a:srgbClr val="00487A"/>
      </a:accent1>
      <a:accent2>
        <a:srgbClr val="6487BE"/>
      </a:accent2>
      <a:accent3>
        <a:srgbClr val="FFCC00"/>
      </a:accent3>
      <a:accent4>
        <a:srgbClr val="E47200"/>
      </a:accent4>
      <a:accent5>
        <a:srgbClr val="6B2146"/>
      </a:accent5>
      <a:accent6>
        <a:srgbClr val="CCD7EA"/>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sz="1300" b="1" dirty="0" smtClean="0">
            <a:latin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bodyPr wrap="none" rtlCol="0">
        <a:spAutoFit/>
      </a:bodyPr>
      <a:lstStyle>
        <a:defPPr marL="228600" indent="-228600" eaLnBrk="0" fontAlgn="base" hangingPunct="0">
          <a:spcBef>
            <a:spcPts val="1000"/>
          </a:spcBef>
          <a:spcAft>
            <a:spcPct val="0"/>
          </a:spcAft>
          <a:buSzPct val="100000"/>
          <a:buFont typeface="Arial" pitchFamily="34" charset="0"/>
          <a:buChar char="•"/>
          <a:defRPr sz="1300" dirty="0" err="1" smtClean="0">
            <a:latin typeface="Arial" pitchFamily="34" charset="0"/>
          </a:defRPr>
        </a:defPPr>
      </a:lstStyle>
    </a:txDef>
  </a:objectDefaults>
  <a:extraClrSchemeLst/>
  <a:custClrLst>
    <a:custClr name="Dk Green RGB:0 112 60">
      <a:srgbClr val="00703C"/>
    </a:custClr>
    <a:custClr name="Gray RGB:175 175 175">
      <a:srgbClr val="AFAFAF"/>
    </a:custClr>
    <a:custClr name="Aqua RGB:0 137 134">
      <a:srgbClr val="008986"/>
    </a:custClr>
    <a:custClr name="Apple Green RGB:120 178 87">
      <a:srgbClr val="78B257"/>
    </a:custClr>
    <a:custClr name="Red RGB:212 0 47">
      <a:srgbClr val="D4002F"/>
    </a:custClr>
    <a:custClr name="Sage RGB:169 176 137">
      <a:srgbClr val="A9B089"/>
    </a:custClr>
    <a:custClr name="Slate RGB:94 110 102">
      <a:srgbClr val="5E6E66"/>
    </a:custClr>
    <a:custClr name="Lavender RGB:202 140 184">
      <a:srgbClr val="CA8CB8"/>
    </a:custClr>
    <a:custClr name="Dark Wedgewood RGB: 102 102 153">
      <a:srgbClr val="666699"/>
    </a:custClr>
    <a:custClr name="Black RGB 35 31 32">
      <a:srgbClr val="231F20"/>
    </a:custClr>
  </a:custClrLst>
  <a:extLst>
    <a:ext uri="{05A4C25C-085E-4340-85A3-A5531E510DB2}">
      <thm15:themeFamily xmlns:thm15="http://schemas.microsoft.com/office/thememl/2012/main" name="CIMG Pithbook Template_08.22.2018_1605" id="{0C6D9A03-A566-4ED3-BE9E-46A0B431628E}" vid="{496DF752-EC9A-4C4F-BE90-4E7AE8BE427E}"/>
    </a:ext>
  </a:extLst>
</a:theme>
</file>

<file path=ppt/theme/theme2.xml><?xml version="1.0" encoding="utf-8"?>
<a:theme xmlns:a="http://schemas.openxmlformats.org/drawingml/2006/main" name="Content">
  <a:themeElements>
    <a:clrScheme name="Custom 1">
      <a:dk1>
        <a:sysClr val="windowText" lastClr="000000"/>
      </a:dk1>
      <a:lt1>
        <a:sysClr val="window" lastClr="FFFFFF"/>
      </a:lt1>
      <a:dk2>
        <a:srgbClr val="012069"/>
      </a:dk2>
      <a:lt2>
        <a:srgbClr val="F0F3F9"/>
      </a:lt2>
      <a:accent1>
        <a:srgbClr val="012069"/>
      </a:accent1>
      <a:accent2>
        <a:srgbClr val="6487BE"/>
      </a:accent2>
      <a:accent3>
        <a:srgbClr val="FFCC00"/>
      </a:accent3>
      <a:accent4>
        <a:srgbClr val="E47200"/>
      </a:accent4>
      <a:accent5>
        <a:srgbClr val="6B2146"/>
      </a:accent5>
      <a:accent6>
        <a:srgbClr val="CCD7EA"/>
      </a:accent6>
      <a:hlink>
        <a:srgbClr val="00703C"/>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Dk Green RGB:0 112 60">
      <a:srgbClr val="00703C"/>
    </a:custClr>
    <a:custClr name="Gray RGB:175 175 175">
      <a:srgbClr val="AFAFAF"/>
    </a:custClr>
    <a:custClr name="Aqua RGB:0 137 134">
      <a:srgbClr val="008986"/>
    </a:custClr>
    <a:custClr name="Apple Green RGB:120 178 87">
      <a:srgbClr val="78B257"/>
    </a:custClr>
    <a:custClr name="Red RGB:212 0 47">
      <a:srgbClr val="D4002F"/>
    </a:custClr>
    <a:custClr name="Sage RGB:169 176 137">
      <a:srgbClr val="A9B089"/>
    </a:custClr>
    <a:custClr name="Slate RGB:94 110 102">
      <a:srgbClr val="5E6E66"/>
    </a:custClr>
    <a:custClr name="Lavender RGB:202 140 184">
      <a:srgbClr val="CA8CB8"/>
    </a:custClr>
    <a:custClr name="Dark Wedgewood RGB: 102 102 153">
      <a:srgbClr val="666699"/>
    </a:custClr>
    <a:custClr name="Black RGB 35 31 32">
      <a:srgbClr val="231F20"/>
    </a:custClr>
  </a:custClrLst>
  <a:extLst>
    <a:ext uri="{05A4C25C-085E-4340-85A3-A5531E510DB2}">
      <thm15:themeFamily xmlns:thm15="http://schemas.microsoft.com/office/thememl/2012/main" name="CIMG Pithbook Template_08.22.2018_1605" id="{0C6D9A03-A566-4ED3-BE9E-46A0B431628E}" vid="{A3A6D6D6-1B09-4E7A-BA2D-B4308C20DD6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5461DDC85FB8F4AA185FCAC5F18C14B" ma:contentTypeVersion="0" ma:contentTypeDescription="Create a new document." ma:contentTypeScope="" ma:versionID="2f152e53ec019fb5e576582dbbfd3e6f">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2533899-5B55-4CB0-AAEF-0C19AD27E65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DB1EEF2C-96D1-40E1-BAD3-6A7B0B66A778}">
  <ds:schemaRefs>
    <ds:schemaRef ds:uri="http://schemas.microsoft.com/sharepoint/v3/contenttype/forms"/>
  </ds:schemaRefs>
</ds:datastoreItem>
</file>

<file path=customXml/itemProps3.xml><?xml version="1.0" encoding="utf-8"?>
<ds:datastoreItem xmlns:ds="http://schemas.openxmlformats.org/officeDocument/2006/customXml" ds:itemID="{FC1BD8AA-0607-47AD-BFAC-E63F3ADA06BD}">
  <ds:schemaRefs>
    <ds:schemaRef ds:uri="http://schemas.openxmlformats.org/package/2006/metadata/core-properties"/>
    <ds:schemaRef ds:uri="http://purl.org/dc/terms/"/>
    <ds:schemaRef ds:uri="http://schemas.microsoft.com/office/2006/metadata/properties"/>
    <ds:schemaRef ds:uri="http://schemas.microsoft.com/office/2006/documentManagement/types"/>
    <ds:schemaRef ds:uri="http://purl.org/dc/elements/1.1/"/>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CIMG Pitchbook Template_08.22.2018_1605</Template>
  <TotalTime>737</TotalTime>
  <Words>1690</Words>
  <Application>Microsoft Macintosh PowerPoint</Application>
  <PresentationFormat>Custom</PresentationFormat>
  <Paragraphs>309</Paragraphs>
  <Slides>31</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31</vt:i4>
      </vt:variant>
    </vt:vector>
  </HeadingPairs>
  <TitlesOfParts>
    <vt:vector size="37" baseType="lpstr">
      <vt:lpstr>Arial</vt:lpstr>
      <vt:lpstr>Calibri</vt:lpstr>
      <vt:lpstr>Courier New</vt:lpstr>
      <vt:lpstr>Wingdings</vt:lpstr>
      <vt:lpstr>CIMG Presentation Template</vt:lpstr>
      <vt:lpstr>Content</vt:lpstr>
      <vt:lpstr>PowerPoint Presentation</vt:lpstr>
      <vt:lpstr>Table of Contents</vt:lpstr>
      <vt:lpstr>CIMG Board of Directors 2021-2022</vt:lpstr>
      <vt:lpstr>CIMG Board of Directors 2021-2022</vt:lpstr>
      <vt:lpstr>Value Investing Seminars</vt:lpstr>
      <vt:lpstr>PowerPoint Presentation</vt:lpstr>
      <vt:lpstr>Culverhouse Investment Management Group</vt:lpstr>
      <vt:lpstr>2021 CIMG Internship &amp; Full Time&amp; Internship Placement</vt:lpstr>
      <vt:lpstr>Introduction to CIMG</vt:lpstr>
      <vt:lpstr>Faculty Advisor</vt:lpstr>
      <vt:lpstr>Faculty Advisor</vt:lpstr>
      <vt:lpstr>Value Investing Opportunities at UA</vt:lpstr>
      <vt:lpstr>PowerPoint Presentation</vt:lpstr>
      <vt:lpstr>“The Big 3” Financial Statements  </vt:lpstr>
      <vt:lpstr>PowerPoint Presentation</vt:lpstr>
      <vt:lpstr>Income Statement</vt:lpstr>
      <vt:lpstr>Income Statement</vt:lpstr>
      <vt:lpstr>PowerPoint Presentation</vt:lpstr>
      <vt:lpstr>“The Big 3” Financial Statements  </vt:lpstr>
      <vt:lpstr>Cash Flow Statement</vt:lpstr>
      <vt:lpstr>PowerPoint Presentation</vt:lpstr>
      <vt:lpstr>Accounting Equation</vt:lpstr>
      <vt:lpstr>“The Big 3” Financial Statements  </vt:lpstr>
      <vt:lpstr>Balance Sheet</vt:lpstr>
      <vt:lpstr>Balance Sheet</vt:lpstr>
      <vt:lpstr>PowerPoint Presentation</vt:lpstr>
      <vt:lpstr>How the 3 Statements Connect</vt:lpstr>
      <vt:lpstr>Key Terminology &amp; Documents</vt:lpstr>
      <vt:lpstr>PowerPoint Presentation</vt:lpstr>
      <vt:lpstr>Value Investing Seminars</vt:lpstr>
      <vt:lpstr>Areas for Further Research / Book Recs</vt:lpstr>
    </vt:vector>
  </TitlesOfParts>
  <Company>University of Alabama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New Template</dc:title>
  <dc:creator>William G Stewart</dc:creator>
  <cp:lastModifiedBy>Ben Silvey</cp:lastModifiedBy>
  <cp:revision>133</cp:revision>
  <cp:lastPrinted>2017-01-06T20:26:43Z</cp:lastPrinted>
  <dcterms:created xsi:type="dcterms:W3CDTF">2018-08-23T17:21:28Z</dcterms:created>
  <dcterms:modified xsi:type="dcterms:W3CDTF">2021-10-19T18:05:36Z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0x010100B5461DDC85FB8F4AA185FCAC5F18C14B</vt:lpwstr>
  </property>
</Properties>
</file>